
<file path=[Content_Types].xml><?xml version="1.0" encoding="utf-8"?>
<Types xmlns="http://schemas.openxmlformats.org/package/2006/content-types">
  <Default Extension="png" ContentType="image/png"/>
  <Default Extension="jpeg" ContentType="image/jpeg"/>
  <Default Extension="emf" ContentType="image/x-emf"/>
  <Default Extension="mov" ContentType="vide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852" r:id="rId14"/>
    <p:sldMasterId id="2147483864" r:id="rId15"/>
    <p:sldMasterId id="2147483924" r:id="rId16"/>
    <p:sldMasterId id="2147483948" r:id="rId17"/>
    <p:sldMasterId id="2147483960" r:id="rId18"/>
    <p:sldMasterId id="2147483972" r:id="rId19"/>
    <p:sldMasterId id="2147483984" r:id="rId20"/>
    <p:sldMasterId id="2147483996" r:id="rId21"/>
    <p:sldMasterId id="2147484008" r:id="rId22"/>
    <p:sldMasterId id="2147484020" r:id="rId23"/>
    <p:sldMasterId id="2147484032" r:id="rId24"/>
    <p:sldMasterId id="2147484044" r:id="rId25"/>
    <p:sldMasterId id="2147484056" r:id="rId26"/>
    <p:sldMasterId id="2147484068" r:id="rId27"/>
    <p:sldMasterId id="2147484080" r:id="rId28"/>
    <p:sldMasterId id="2147484092" r:id="rId29"/>
  </p:sldMasterIdLst>
  <p:notesMasterIdLst>
    <p:notesMasterId r:id="rId82"/>
  </p:notesMasterIdLst>
  <p:sldIdLst>
    <p:sldId id="359" r:id="rId30"/>
    <p:sldId id="375" r:id="rId31"/>
    <p:sldId id="414" r:id="rId32"/>
    <p:sldId id="421" r:id="rId33"/>
    <p:sldId id="407" r:id="rId34"/>
    <p:sldId id="451" r:id="rId35"/>
    <p:sldId id="422" r:id="rId36"/>
    <p:sldId id="415" r:id="rId37"/>
    <p:sldId id="416" r:id="rId38"/>
    <p:sldId id="426" r:id="rId39"/>
    <p:sldId id="419" r:id="rId40"/>
    <p:sldId id="418" r:id="rId41"/>
    <p:sldId id="417" r:id="rId42"/>
    <p:sldId id="425"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48" r:id="rId57"/>
    <p:sldId id="449" r:id="rId58"/>
    <p:sldId id="450" r:id="rId59"/>
    <p:sldId id="429" r:id="rId60"/>
    <p:sldId id="427" r:id="rId61"/>
    <p:sldId id="467" r:id="rId62"/>
    <p:sldId id="468" r:id="rId63"/>
    <p:sldId id="469" r:id="rId64"/>
    <p:sldId id="428" r:id="rId65"/>
    <p:sldId id="430" r:id="rId66"/>
    <p:sldId id="432" r:id="rId67"/>
    <p:sldId id="433" r:id="rId68"/>
    <p:sldId id="434" r:id="rId69"/>
    <p:sldId id="435" r:id="rId70"/>
    <p:sldId id="436" r:id="rId71"/>
    <p:sldId id="438" r:id="rId72"/>
    <p:sldId id="445" r:id="rId73"/>
    <p:sldId id="440" r:id="rId74"/>
    <p:sldId id="441" r:id="rId75"/>
    <p:sldId id="424" r:id="rId76"/>
    <p:sldId id="465" r:id="rId77"/>
    <p:sldId id="443" r:id="rId78"/>
    <p:sldId id="447" r:id="rId79"/>
    <p:sldId id="442" r:id="rId80"/>
    <p:sldId id="318" r:id="rId81"/>
  </p:sldIdLst>
  <p:sldSz cx="13004800" cy="9753600"/>
  <p:notesSz cx="6858000" cy="9144000"/>
  <p:defaultTextStyle>
    <a:defPPr>
      <a:defRPr lang="en-US"/>
    </a:defPPr>
    <a:lvl1pPr algn="ctr" rtl="0" fontAlgn="base">
      <a:spcBef>
        <a:spcPct val="0"/>
      </a:spcBef>
      <a:spcAft>
        <a:spcPct val="0"/>
      </a:spcAft>
      <a:defRPr sz="3700" kern="1200">
        <a:solidFill>
          <a:srgbClr val="6D6D6D"/>
        </a:solidFill>
        <a:latin typeface="Palatino" charset="0"/>
        <a:ea typeface="ヒラギノ明朝 ProN W3" charset="0"/>
        <a:cs typeface="ヒラギノ明朝 ProN W3" charset="0"/>
        <a:sym typeface="Palatino" charset="0"/>
      </a:defRPr>
    </a:lvl1pPr>
    <a:lvl2pPr marL="454896" algn="ctr" rtl="0" fontAlgn="base">
      <a:spcBef>
        <a:spcPct val="0"/>
      </a:spcBef>
      <a:spcAft>
        <a:spcPct val="0"/>
      </a:spcAft>
      <a:defRPr sz="3700" kern="1200">
        <a:solidFill>
          <a:srgbClr val="6D6D6D"/>
        </a:solidFill>
        <a:latin typeface="Palatino" charset="0"/>
        <a:ea typeface="ヒラギノ明朝 ProN W3" charset="0"/>
        <a:cs typeface="ヒラギノ明朝 ProN W3" charset="0"/>
        <a:sym typeface="Palatino" charset="0"/>
      </a:defRPr>
    </a:lvl2pPr>
    <a:lvl3pPr marL="909821" algn="ctr" rtl="0" fontAlgn="base">
      <a:spcBef>
        <a:spcPct val="0"/>
      </a:spcBef>
      <a:spcAft>
        <a:spcPct val="0"/>
      </a:spcAft>
      <a:defRPr sz="3700" kern="1200">
        <a:solidFill>
          <a:srgbClr val="6D6D6D"/>
        </a:solidFill>
        <a:latin typeface="Palatino" charset="0"/>
        <a:ea typeface="ヒラギノ明朝 ProN W3" charset="0"/>
        <a:cs typeface="ヒラギノ明朝 ProN W3" charset="0"/>
        <a:sym typeface="Palatino" charset="0"/>
      </a:defRPr>
    </a:lvl3pPr>
    <a:lvl4pPr marL="1364756" algn="ctr" rtl="0" fontAlgn="base">
      <a:spcBef>
        <a:spcPct val="0"/>
      </a:spcBef>
      <a:spcAft>
        <a:spcPct val="0"/>
      </a:spcAft>
      <a:defRPr sz="3700" kern="1200">
        <a:solidFill>
          <a:srgbClr val="6D6D6D"/>
        </a:solidFill>
        <a:latin typeface="Palatino" charset="0"/>
        <a:ea typeface="ヒラギノ明朝 ProN W3" charset="0"/>
        <a:cs typeface="ヒラギノ明朝 ProN W3" charset="0"/>
        <a:sym typeface="Palatino" charset="0"/>
      </a:defRPr>
    </a:lvl4pPr>
    <a:lvl5pPr marL="1819649" algn="ctr" rtl="0" fontAlgn="base">
      <a:spcBef>
        <a:spcPct val="0"/>
      </a:spcBef>
      <a:spcAft>
        <a:spcPct val="0"/>
      </a:spcAft>
      <a:defRPr sz="3700" kern="1200">
        <a:solidFill>
          <a:srgbClr val="6D6D6D"/>
        </a:solidFill>
        <a:latin typeface="Palatino" charset="0"/>
        <a:ea typeface="ヒラギノ明朝 ProN W3" charset="0"/>
        <a:cs typeface="ヒラギノ明朝 ProN W3" charset="0"/>
        <a:sym typeface="Palatino" charset="0"/>
      </a:defRPr>
    </a:lvl5pPr>
    <a:lvl6pPr marL="2274587" algn="l" defTabSz="454896" rtl="0" eaLnBrk="1" latinLnBrk="0" hangingPunct="1">
      <a:defRPr sz="3700" kern="1200">
        <a:solidFill>
          <a:srgbClr val="6D6D6D"/>
        </a:solidFill>
        <a:latin typeface="Palatino" charset="0"/>
        <a:ea typeface="ヒラギノ明朝 ProN W3" charset="0"/>
        <a:cs typeface="ヒラギノ明朝 ProN W3" charset="0"/>
        <a:sym typeface="Palatino" charset="0"/>
      </a:defRPr>
    </a:lvl6pPr>
    <a:lvl7pPr marL="2729492" algn="l" defTabSz="454896" rtl="0" eaLnBrk="1" latinLnBrk="0" hangingPunct="1">
      <a:defRPr sz="3700" kern="1200">
        <a:solidFill>
          <a:srgbClr val="6D6D6D"/>
        </a:solidFill>
        <a:latin typeface="Palatino" charset="0"/>
        <a:ea typeface="ヒラギノ明朝 ProN W3" charset="0"/>
        <a:cs typeface="ヒラギノ明朝 ProN W3" charset="0"/>
        <a:sym typeface="Palatino" charset="0"/>
      </a:defRPr>
    </a:lvl7pPr>
    <a:lvl8pPr marL="3184415" algn="l" defTabSz="454896" rtl="0" eaLnBrk="1" latinLnBrk="0" hangingPunct="1">
      <a:defRPr sz="3700" kern="1200">
        <a:solidFill>
          <a:srgbClr val="6D6D6D"/>
        </a:solidFill>
        <a:latin typeface="Palatino" charset="0"/>
        <a:ea typeface="ヒラギノ明朝 ProN W3" charset="0"/>
        <a:cs typeface="ヒラギノ明朝 ProN W3" charset="0"/>
        <a:sym typeface="Palatino" charset="0"/>
      </a:defRPr>
    </a:lvl8pPr>
    <a:lvl9pPr marL="3639342" algn="l" defTabSz="454896" rtl="0" eaLnBrk="1" latinLnBrk="0" hangingPunct="1">
      <a:defRPr sz="3700" kern="1200">
        <a:solidFill>
          <a:srgbClr val="6D6D6D"/>
        </a:solidFill>
        <a:latin typeface="Palatino" charset="0"/>
        <a:ea typeface="ヒラギノ明朝 ProN W3" charset="0"/>
        <a:cs typeface="ヒラギノ明朝 ProN W3"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35" autoAdjust="0"/>
    <p:restoredTop sz="92822" autoAdjust="0"/>
  </p:normalViewPr>
  <p:slideViewPr>
    <p:cSldViewPr showGuides="1">
      <p:cViewPr>
        <p:scale>
          <a:sx n="53" d="100"/>
          <a:sy n="53" d="100"/>
        </p:scale>
        <p:origin x="-684" y="-72"/>
      </p:cViewPr>
      <p:guideLst>
        <p:guide orient="horz" pos="576"/>
        <p:guide pos="4110"/>
      </p:guideLst>
    </p:cSldViewPr>
  </p:slideViewPr>
  <p:notesTextViewPr>
    <p:cViewPr>
      <p:scale>
        <a:sx n="100" d="100"/>
        <a:sy n="100" d="100"/>
      </p:scale>
      <p:origin x="0" y="0"/>
    </p:cViewPr>
  </p:notesTextViewPr>
  <p:sorterViewPr>
    <p:cViewPr>
      <p:scale>
        <a:sx n="37" d="100"/>
        <a:sy n="37" d="100"/>
      </p:scale>
      <p:origin x="0" y="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109D6-70EA-1944-A533-1C383258EA44}" type="doc">
      <dgm:prSet loTypeId="urn:microsoft.com/office/officeart/2005/8/layout/hProcess9" loCatId="" qsTypeId="urn:microsoft.com/office/officeart/2005/8/quickstyle/3D6" qsCatId="3D" csTypeId="urn:microsoft.com/office/officeart/2005/8/colors/accent3_3" csCatId="accent3" phldr="1"/>
      <dgm:spPr/>
    </dgm:pt>
    <dgm:pt modelId="{3BEDD285-D6BF-E148-A345-AF2DF9713A75}">
      <dgm:prSet phldrT="[Text]"/>
      <dgm:spPr/>
      <dgm:t>
        <a:bodyPr/>
        <a:lstStyle/>
        <a:p>
          <a:r>
            <a:rPr lang="en-US" dirty="0" smtClean="0"/>
            <a:t>Prehistory</a:t>
          </a:r>
          <a:endParaRPr lang="en-US" dirty="0"/>
        </a:p>
      </dgm:t>
    </dgm:pt>
    <dgm:pt modelId="{B3C5A1E4-2CD1-AC47-916A-5ADFE183FE7F}" type="parTrans" cxnId="{4A07B0A8-5DA2-3640-BBCF-DE684AFACF88}">
      <dgm:prSet/>
      <dgm:spPr/>
      <dgm:t>
        <a:bodyPr/>
        <a:lstStyle/>
        <a:p>
          <a:endParaRPr lang="en-US"/>
        </a:p>
      </dgm:t>
    </dgm:pt>
    <dgm:pt modelId="{3DBEA95A-2502-2045-9550-6E9FF498E870}" type="sibTrans" cxnId="{4A07B0A8-5DA2-3640-BBCF-DE684AFACF88}">
      <dgm:prSet/>
      <dgm:spPr/>
      <dgm:t>
        <a:bodyPr/>
        <a:lstStyle/>
        <a:p>
          <a:endParaRPr lang="en-US"/>
        </a:p>
      </dgm:t>
    </dgm:pt>
    <dgm:pt modelId="{55E99136-E0D8-444A-84EB-EA24E769A3B3}">
      <dgm:prSet phldrT="[Text]"/>
      <dgm:spPr/>
      <dgm:t>
        <a:bodyPr/>
        <a:lstStyle/>
        <a:p>
          <a:r>
            <a:rPr lang="en-US" dirty="0" smtClean="0"/>
            <a:t>History</a:t>
          </a:r>
          <a:endParaRPr lang="en-US" dirty="0"/>
        </a:p>
      </dgm:t>
    </dgm:pt>
    <dgm:pt modelId="{454B0A39-D247-EB48-A62C-642726C8CD72}" type="parTrans" cxnId="{BFCDF2D9-BF1A-564D-805C-1B53095042C2}">
      <dgm:prSet/>
      <dgm:spPr/>
      <dgm:t>
        <a:bodyPr/>
        <a:lstStyle/>
        <a:p>
          <a:endParaRPr lang="en-US"/>
        </a:p>
      </dgm:t>
    </dgm:pt>
    <dgm:pt modelId="{68A8C286-6C6D-EF41-A1C9-96A311B4C811}" type="sibTrans" cxnId="{BFCDF2D9-BF1A-564D-805C-1B53095042C2}">
      <dgm:prSet/>
      <dgm:spPr/>
      <dgm:t>
        <a:bodyPr/>
        <a:lstStyle/>
        <a:p>
          <a:endParaRPr lang="en-US"/>
        </a:p>
      </dgm:t>
    </dgm:pt>
    <dgm:pt modelId="{15DA6484-9274-1045-8DAB-73A049AA880B}">
      <dgm:prSet phldrT="[Text]"/>
      <dgm:spPr>
        <a:solidFill>
          <a:srgbClr val="8B96A3"/>
        </a:solidFill>
      </dgm:spPr>
      <dgm:t>
        <a:bodyPr/>
        <a:lstStyle/>
        <a:p>
          <a:r>
            <a:rPr lang="en-US" b="1" dirty="0" err="1" smtClean="0">
              <a:solidFill>
                <a:schemeClr val="tx1"/>
              </a:solidFill>
            </a:rPr>
            <a:t>Hyperhistory</a:t>
          </a:r>
          <a:endParaRPr lang="en-US" b="1" dirty="0">
            <a:solidFill>
              <a:schemeClr val="tx1"/>
            </a:solidFill>
          </a:endParaRPr>
        </a:p>
      </dgm:t>
    </dgm:pt>
    <dgm:pt modelId="{AE2E35CB-16BB-4644-B13B-EAE435412BF4}" type="parTrans" cxnId="{E005622C-6A19-9047-A95F-D175964EB995}">
      <dgm:prSet/>
      <dgm:spPr/>
      <dgm:t>
        <a:bodyPr/>
        <a:lstStyle/>
        <a:p>
          <a:endParaRPr lang="en-US"/>
        </a:p>
      </dgm:t>
    </dgm:pt>
    <dgm:pt modelId="{03CC9787-6010-F94F-9E70-B25DD37E5142}" type="sibTrans" cxnId="{E005622C-6A19-9047-A95F-D175964EB995}">
      <dgm:prSet/>
      <dgm:spPr/>
      <dgm:t>
        <a:bodyPr/>
        <a:lstStyle/>
        <a:p>
          <a:endParaRPr lang="en-US"/>
        </a:p>
      </dgm:t>
    </dgm:pt>
    <dgm:pt modelId="{F724A8F7-F630-D749-BD47-5BE0D904E1CA}" type="pres">
      <dgm:prSet presAssocID="{4F4109D6-70EA-1944-A533-1C383258EA44}" presName="CompostProcess" presStyleCnt="0">
        <dgm:presLayoutVars>
          <dgm:dir/>
          <dgm:resizeHandles val="exact"/>
        </dgm:presLayoutVars>
      </dgm:prSet>
      <dgm:spPr/>
    </dgm:pt>
    <dgm:pt modelId="{E6B6A342-E084-B94D-A6F9-7BB18D18215E}" type="pres">
      <dgm:prSet presAssocID="{4F4109D6-70EA-1944-A533-1C383258EA44}" presName="arrow" presStyleLbl="bgShp" presStyleIdx="0" presStyleCnt="1"/>
      <dgm:spPr/>
    </dgm:pt>
    <dgm:pt modelId="{F9DEC68B-6FFC-A146-84FE-14AB328F7F4B}" type="pres">
      <dgm:prSet presAssocID="{4F4109D6-70EA-1944-A533-1C383258EA44}" presName="linearProcess" presStyleCnt="0"/>
      <dgm:spPr/>
    </dgm:pt>
    <dgm:pt modelId="{7011175F-F9FF-5F4B-A362-2537D3273F34}" type="pres">
      <dgm:prSet presAssocID="{3BEDD285-D6BF-E148-A345-AF2DF9713A75}" presName="textNode" presStyleLbl="node1" presStyleIdx="0" presStyleCnt="3">
        <dgm:presLayoutVars>
          <dgm:bulletEnabled val="1"/>
        </dgm:presLayoutVars>
      </dgm:prSet>
      <dgm:spPr/>
      <dgm:t>
        <a:bodyPr/>
        <a:lstStyle/>
        <a:p>
          <a:endParaRPr lang="en-US"/>
        </a:p>
      </dgm:t>
    </dgm:pt>
    <dgm:pt modelId="{C382662D-EB53-7C40-829D-2D18DCAEE00C}" type="pres">
      <dgm:prSet presAssocID="{3DBEA95A-2502-2045-9550-6E9FF498E870}" presName="sibTrans" presStyleCnt="0"/>
      <dgm:spPr/>
    </dgm:pt>
    <dgm:pt modelId="{0DA2ED0E-96D0-B246-AC4A-6F459023DFBD}" type="pres">
      <dgm:prSet presAssocID="{55E99136-E0D8-444A-84EB-EA24E769A3B3}" presName="textNode" presStyleLbl="node1" presStyleIdx="1" presStyleCnt="3">
        <dgm:presLayoutVars>
          <dgm:bulletEnabled val="1"/>
        </dgm:presLayoutVars>
      </dgm:prSet>
      <dgm:spPr/>
      <dgm:t>
        <a:bodyPr/>
        <a:lstStyle/>
        <a:p>
          <a:endParaRPr lang="en-US"/>
        </a:p>
      </dgm:t>
    </dgm:pt>
    <dgm:pt modelId="{F900A191-589C-9C41-8E21-9AA2DA08495B}" type="pres">
      <dgm:prSet presAssocID="{68A8C286-6C6D-EF41-A1C9-96A311B4C811}" presName="sibTrans" presStyleCnt="0"/>
      <dgm:spPr/>
    </dgm:pt>
    <dgm:pt modelId="{1D7B8848-36C1-A843-B9E5-0272D95C430D}" type="pres">
      <dgm:prSet presAssocID="{15DA6484-9274-1045-8DAB-73A049AA880B}" presName="textNode" presStyleLbl="node1" presStyleIdx="2" presStyleCnt="3">
        <dgm:presLayoutVars>
          <dgm:bulletEnabled val="1"/>
        </dgm:presLayoutVars>
      </dgm:prSet>
      <dgm:spPr/>
      <dgm:t>
        <a:bodyPr/>
        <a:lstStyle/>
        <a:p>
          <a:endParaRPr lang="en-US"/>
        </a:p>
      </dgm:t>
    </dgm:pt>
  </dgm:ptLst>
  <dgm:cxnLst>
    <dgm:cxn modelId="{AF7F9DAD-1C2E-7D4A-A584-2B68AFE9E4B2}" type="presOf" srcId="{15DA6484-9274-1045-8DAB-73A049AA880B}" destId="{1D7B8848-36C1-A843-B9E5-0272D95C430D}" srcOrd="0" destOrd="0" presId="urn:microsoft.com/office/officeart/2005/8/layout/hProcess9"/>
    <dgm:cxn modelId="{BFCDF2D9-BF1A-564D-805C-1B53095042C2}" srcId="{4F4109D6-70EA-1944-A533-1C383258EA44}" destId="{55E99136-E0D8-444A-84EB-EA24E769A3B3}" srcOrd="1" destOrd="0" parTransId="{454B0A39-D247-EB48-A62C-642726C8CD72}" sibTransId="{68A8C286-6C6D-EF41-A1C9-96A311B4C811}"/>
    <dgm:cxn modelId="{859117A1-8607-ED49-8EF7-05684A400158}" type="presOf" srcId="{55E99136-E0D8-444A-84EB-EA24E769A3B3}" destId="{0DA2ED0E-96D0-B246-AC4A-6F459023DFBD}" srcOrd="0" destOrd="0" presId="urn:microsoft.com/office/officeart/2005/8/layout/hProcess9"/>
    <dgm:cxn modelId="{E005622C-6A19-9047-A95F-D175964EB995}" srcId="{4F4109D6-70EA-1944-A533-1C383258EA44}" destId="{15DA6484-9274-1045-8DAB-73A049AA880B}" srcOrd="2" destOrd="0" parTransId="{AE2E35CB-16BB-4644-B13B-EAE435412BF4}" sibTransId="{03CC9787-6010-F94F-9E70-B25DD37E5142}"/>
    <dgm:cxn modelId="{4A07B0A8-5DA2-3640-BBCF-DE684AFACF88}" srcId="{4F4109D6-70EA-1944-A533-1C383258EA44}" destId="{3BEDD285-D6BF-E148-A345-AF2DF9713A75}" srcOrd="0" destOrd="0" parTransId="{B3C5A1E4-2CD1-AC47-916A-5ADFE183FE7F}" sibTransId="{3DBEA95A-2502-2045-9550-6E9FF498E870}"/>
    <dgm:cxn modelId="{9F7BAAA1-0B4B-364F-982F-92A3086D2716}" type="presOf" srcId="{4F4109D6-70EA-1944-A533-1C383258EA44}" destId="{F724A8F7-F630-D749-BD47-5BE0D904E1CA}" srcOrd="0" destOrd="0" presId="urn:microsoft.com/office/officeart/2005/8/layout/hProcess9"/>
    <dgm:cxn modelId="{650F0850-C3BC-FB41-AC8A-BDBD87AE0724}" type="presOf" srcId="{3BEDD285-D6BF-E148-A345-AF2DF9713A75}" destId="{7011175F-F9FF-5F4B-A362-2537D3273F34}" srcOrd="0" destOrd="0" presId="urn:microsoft.com/office/officeart/2005/8/layout/hProcess9"/>
    <dgm:cxn modelId="{218CE209-25E1-6345-9F46-481E65D2BDDB}" type="presParOf" srcId="{F724A8F7-F630-D749-BD47-5BE0D904E1CA}" destId="{E6B6A342-E084-B94D-A6F9-7BB18D18215E}" srcOrd="0" destOrd="0" presId="urn:microsoft.com/office/officeart/2005/8/layout/hProcess9"/>
    <dgm:cxn modelId="{1F5D93E1-EE84-D04C-B2A3-3B433A1991CD}" type="presParOf" srcId="{F724A8F7-F630-D749-BD47-5BE0D904E1CA}" destId="{F9DEC68B-6FFC-A146-84FE-14AB328F7F4B}" srcOrd="1" destOrd="0" presId="urn:microsoft.com/office/officeart/2005/8/layout/hProcess9"/>
    <dgm:cxn modelId="{EC98726B-7CAA-5C47-B8DD-244944CD84A5}" type="presParOf" srcId="{F9DEC68B-6FFC-A146-84FE-14AB328F7F4B}" destId="{7011175F-F9FF-5F4B-A362-2537D3273F34}" srcOrd="0" destOrd="0" presId="urn:microsoft.com/office/officeart/2005/8/layout/hProcess9"/>
    <dgm:cxn modelId="{616F3CB7-1135-C240-A35E-20F3CAD10EC3}" type="presParOf" srcId="{F9DEC68B-6FFC-A146-84FE-14AB328F7F4B}" destId="{C382662D-EB53-7C40-829D-2D18DCAEE00C}" srcOrd="1" destOrd="0" presId="urn:microsoft.com/office/officeart/2005/8/layout/hProcess9"/>
    <dgm:cxn modelId="{9FBFC879-8D6B-5143-97D6-4784925B9DCB}" type="presParOf" srcId="{F9DEC68B-6FFC-A146-84FE-14AB328F7F4B}" destId="{0DA2ED0E-96D0-B246-AC4A-6F459023DFBD}" srcOrd="2" destOrd="0" presId="urn:microsoft.com/office/officeart/2005/8/layout/hProcess9"/>
    <dgm:cxn modelId="{BCE4707A-E0E2-8B46-8BDC-843E8B010E46}" type="presParOf" srcId="{F9DEC68B-6FFC-A146-84FE-14AB328F7F4B}" destId="{F900A191-589C-9C41-8E21-9AA2DA08495B}" srcOrd="3" destOrd="0" presId="urn:microsoft.com/office/officeart/2005/8/layout/hProcess9"/>
    <dgm:cxn modelId="{FC48B40D-5109-3141-9F7A-18B89AA8FE1A}" type="presParOf" srcId="{F9DEC68B-6FFC-A146-84FE-14AB328F7F4B}" destId="{1D7B8848-36C1-A843-B9E5-0272D95C430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109D6-70EA-1944-A533-1C383258EA44}" type="doc">
      <dgm:prSet loTypeId="urn:microsoft.com/office/officeart/2005/8/layout/hProcess9" loCatId="" qsTypeId="urn:microsoft.com/office/officeart/2005/8/quickstyle/3D6" qsCatId="3D" csTypeId="urn:microsoft.com/office/officeart/2005/8/colors/accent3_3" csCatId="accent3" phldr="1"/>
      <dgm:spPr/>
    </dgm:pt>
    <dgm:pt modelId="{3BEDD285-D6BF-E148-A345-AF2DF9713A75}">
      <dgm:prSet phldrT="[Text]"/>
      <dgm:spPr/>
      <dgm:t>
        <a:bodyPr/>
        <a:lstStyle/>
        <a:p>
          <a:r>
            <a:rPr lang="en-US" dirty="0" smtClean="0"/>
            <a:t>Prehistory</a:t>
          </a:r>
          <a:endParaRPr lang="en-US" dirty="0"/>
        </a:p>
      </dgm:t>
    </dgm:pt>
    <dgm:pt modelId="{B3C5A1E4-2CD1-AC47-916A-5ADFE183FE7F}" type="parTrans" cxnId="{4A07B0A8-5DA2-3640-BBCF-DE684AFACF88}">
      <dgm:prSet/>
      <dgm:spPr/>
      <dgm:t>
        <a:bodyPr/>
        <a:lstStyle/>
        <a:p>
          <a:endParaRPr lang="en-US"/>
        </a:p>
      </dgm:t>
    </dgm:pt>
    <dgm:pt modelId="{3DBEA95A-2502-2045-9550-6E9FF498E870}" type="sibTrans" cxnId="{4A07B0A8-5DA2-3640-BBCF-DE684AFACF88}">
      <dgm:prSet/>
      <dgm:spPr/>
      <dgm:t>
        <a:bodyPr/>
        <a:lstStyle/>
        <a:p>
          <a:endParaRPr lang="en-US"/>
        </a:p>
      </dgm:t>
    </dgm:pt>
    <dgm:pt modelId="{55E99136-E0D8-444A-84EB-EA24E769A3B3}">
      <dgm:prSet phldrT="[Text]"/>
      <dgm:spPr/>
      <dgm:t>
        <a:bodyPr/>
        <a:lstStyle/>
        <a:p>
          <a:r>
            <a:rPr lang="en-US" dirty="0" smtClean="0"/>
            <a:t>History</a:t>
          </a:r>
          <a:endParaRPr lang="en-US" dirty="0"/>
        </a:p>
      </dgm:t>
    </dgm:pt>
    <dgm:pt modelId="{454B0A39-D247-EB48-A62C-642726C8CD72}" type="parTrans" cxnId="{BFCDF2D9-BF1A-564D-805C-1B53095042C2}">
      <dgm:prSet/>
      <dgm:spPr/>
      <dgm:t>
        <a:bodyPr/>
        <a:lstStyle/>
        <a:p>
          <a:endParaRPr lang="en-US"/>
        </a:p>
      </dgm:t>
    </dgm:pt>
    <dgm:pt modelId="{68A8C286-6C6D-EF41-A1C9-96A311B4C811}" type="sibTrans" cxnId="{BFCDF2D9-BF1A-564D-805C-1B53095042C2}">
      <dgm:prSet/>
      <dgm:spPr/>
      <dgm:t>
        <a:bodyPr/>
        <a:lstStyle/>
        <a:p>
          <a:endParaRPr lang="en-US"/>
        </a:p>
      </dgm:t>
    </dgm:pt>
    <dgm:pt modelId="{15DA6484-9274-1045-8DAB-73A049AA880B}">
      <dgm:prSet phldrT="[Text]"/>
      <dgm:spPr>
        <a:solidFill>
          <a:srgbClr val="8B96A3"/>
        </a:solidFill>
      </dgm:spPr>
      <dgm:t>
        <a:bodyPr/>
        <a:lstStyle/>
        <a:p>
          <a:r>
            <a:rPr lang="en-US" b="1" dirty="0" err="1" smtClean="0">
              <a:solidFill>
                <a:schemeClr val="tx1"/>
              </a:solidFill>
            </a:rPr>
            <a:t>Hyperhistory</a:t>
          </a:r>
          <a:endParaRPr lang="en-US" b="1" dirty="0">
            <a:solidFill>
              <a:schemeClr val="tx1"/>
            </a:solidFill>
          </a:endParaRPr>
        </a:p>
      </dgm:t>
    </dgm:pt>
    <dgm:pt modelId="{AE2E35CB-16BB-4644-B13B-EAE435412BF4}" type="parTrans" cxnId="{E005622C-6A19-9047-A95F-D175964EB995}">
      <dgm:prSet/>
      <dgm:spPr/>
      <dgm:t>
        <a:bodyPr/>
        <a:lstStyle/>
        <a:p>
          <a:endParaRPr lang="en-US"/>
        </a:p>
      </dgm:t>
    </dgm:pt>
    <dgm:pt modelId="{03CC9787-6010-F94F-9E70-B25DD37E5142}" type="sibTrans" cxnId="{E005622C-6A19-9047-A95F-D175964EB995}">
      <dgm:prSet/>
      <dgm:spPr/>
      <dgm:t>
        <a:bodyPr/>
        <a:lstStyle/>
        <a:p>
          <a:endParaRPr lang="en-US"/>
        </a:p>
      </dgm:t>
    </dgm:pt>
    <dgm:pt modelId="{F724A8F7-F630-D749-BD47-5BE0D904E1CA}" type="pres">
      <dgm:prSet presAssocID="{4F4109D6-70EA-1944-A533-1C383258EA44}" presName="CompostProcess" presStyleCnt="0">
        <dgm:presLayoutVars>
          <dgm:dir/>
          <dgm:resizeHandles val="exact"/>
        </dgm:presLayoutVars>
      </dgm:prSet>
      <dgm:spPr/>
    </dgm:pt>
    <dgm:pt modelId="{E6B6A342-E084-B94D-A6F9-7BB18D18215E}" type="pres">
      <dgm:prSet presAssocID="{4F4109D6-70EA-1944-A533-1C383258EA44}" presName="arrow" presStyleLbl="bgShp" presStyleIdx="0" presStyleCnt="1"/>
      <dgm:spPr/>
    </dgm:pt>
    <dgm:pt modelId="{F9DEC68B-6FFC-A146-84FE-14AB328F7F4B}" type="pres">
      <dgm:prSet presAssocID="{4F4109D6-70EA-1944-A533-1C383258EA44}" presName="linearProcess" presStyleCnt="0"/>
      <dgm:spPr/>
    </dgm:pt>
    <dgm:pt modelId="{7011175F-F9FF-5F4B-A362-2537D3273F34}" type="pres">
      <dgm:prSet presAssocID="{3BEDD285-D6BF-E148-A345-AF2DF9713A75}" presName="textNode" presStyleLbl="node1" presStyleIdx="0" presStyleCnt="3">
        <dgm:presLayoutVars>
          <dgm:bulletEnabled val="1"/>
        </dgm:presLayoutVars>
      </dgm:prSet>
      <dgm:spPr/>
      <dgm:t>
        <a:bodyPr/>
        <a:lstStyle/>
        <a:p>
          <a:endParaRPr lang="en-US"/>
        </a:p>
      </dgm:t>
    </dgm:pt>
    <dgm:pt modelId="{C382662D-EB53-7C40-829D-2D18DCAEE00C}" type="pres">
      <dgm:prSet presAssocID="{3DBEA95A-2502-2045-9550-6E9FF498E870}" presName="sibTrans" presStyleCnt="0"/>
      <dgm:spPr/>
    </dgm:pt>
    <dgm:pt modelId="{0DA2ED0E-96D0-B246-AC4A-6F459023DFBD}" type="pres">
      <dgm:prSet presAssocID="{55E99136-E0D8-444A-84EB-EA24E769A3B3}" presName="textNode" presStyleLbl="node1" presStyleIdx="1" presStyleCnt="3">
        <dgm:presLayoutVars>
          <dgm:bulletEnabled val="1"/>
        </dgm:presLayoutVars>
      </dgm:prSet>
      <dgm:spPr/>
      <dgm:t>
        <a:bodyPr/>
        <a:lstStyle/>
        <a:p>
          <a:endParaRPr lang="en-US"/>
        </a:p>
      </dgm:t>
    </dgm:pt>
    <dgm:pt modelId="{F900A191-589C-9C41-8E21-9AA2DA08495B}" type="pres">
      <dgm:prSet presAssocID="{68A8C286-6C6D-EF41-A1C9-96A311B4C811}" presName="sibTrans" presStyleCnt="0"/>
      <dgm:spPr/>
    </dgm:pt>
    <dgm:pt modelId="{1D7B8848-36C1-A843-B9E5-0272D95C430D}" type="pres">
      <dgm:prSet presAssocID="{15DA6484-9274-1045-8DAB-73A049AA880B}" presName="textNode" presStyleLbl="node1" presStyleIdx="2" presStyleCnt="3">
        <dgm:presLayoutVars>
          <dgm:bulletEnabled val="1"/>
        </dgm:presLayoutVars>
      </dgm:prSet>
      <dgm:spPr/>
      <dgm:t>
        <a:bodyPr/>
        <a:lstStyle/>
        <a:p>
          <a:endParaRPr lang="en-US"/>
        </a:p>
      </dgm:t>
    </dgm:pt>
  </dgm:ptLst>
  <dgm:cxnLst>
    <dgm:cxn modelId="{BFCDF2D9-BF1A-564D-805C-1B53095042C2}" srcId="{4F4109D6-70EA-1944-A533-1C383258EA44}" destId="{55E99136-E0D8-444A-84EB-EA24E769A3B3}" srcOrd="1" destOrd="0" parTransId="{454B0A39-D247-EB48-A62C-642726C8CD72}" sibTransId="{68A8C286-6C6D-EF41-A1C9-96A311B4C811}"/>
    <dgm:cxn modelId="{41663D73-71AA-4F42-AFDA-D3DCE71E8491}" type="presOf" srcId="{55E99136-E0D8-444A-84EB-EA24E769A3B3}" destId="{0DA2ED0E-96D0-B246-AC4A-6F459023DFBD}" srcOrd="0" destOrd="0" presId="urn:microsoft.com/office/officeart/2005/8/layout/hProcess9"/>
    <dgm:cxn modelId="{7D124B0D-2259-DD46-B3B4-0A27CB09FFF2}" type="presOf" srcId="{4F4109D6-70EA-1944-A533-1C383258EA44}" destId="{F724A8F7-F630-D749-BD47-5BE0D904E1CA}" srcOrd="0" destOrd="0" presId="urn:microsoft.com/office/officeart/2005/8/layout/hProcess9"/>
    <dgm:cxn modelId="{D1FA0EED-FA85-6D43-AA6C-553BCC144D2C}" type="presOf" srcId="{3BEDD285-D6BF-E148-A345-AF2DF9713A75}" destId="{7011175F-F9FF-5F4B-A362-2537D3273F34}" srcOrd="0" destOrd="0" presId="urn:microsoft.com/office/officeart/2005/8/layout/hProcess9"/>
    <dgm:cxn modelId="{E005622C-6A19-9047-A95F-D175964EB995}" srcId="{4F4109D6-70EA-1944-A533-1C383258EA44}" destId="{15DA6484-9274-1045-8DAB-73A049AA880B}" srcOrd="2" destOrd="0" parTransId="{AE2E35CB-16BB-4644-B13B-EAE435412BF4}" sibTransId="{03CC9787-6010-F94F-9E70-B25DD37E5142}"/>
    <dgm:cxn modelId="{4A07B0A8-5DA2-3640-BBCF-DE684AFACF88}" srcId="{4F4109D6-70EA-1944-A533-1C383258EA44}" destId="{3BEDD285-D6BF-E148-A345-AF2DF9713A75}" srcOrd="0" destOrd="0" parTransId="{B3C5A1E4-2CD1-AC47-916A-5ADFE183FE7F}" sibTransId="{3DBEA95A-2502-2045-9550-6E9FF498E870}"/>
    <dgm:cxn modelId="{1CD7384F-0235-FA45-854A-84B179EB0FF6}" type="presOf" srcId="{15DA6484-9274-1045-8DAB-73A049AA880B}" destId="{1D7B8848-36C1-A843-B9E5-0272D95C430D}" srcOrd="0" destOrd="0" presId="urn:microsoft.com/office/officeart/2005/8/layout/hProcess9"/>
    <dgm:cxn modelId="{629B288F-2990-EA44-876A-64BA3A994C9F}" type="presParOf" srcId="{F724A8F7-F630-D749-BD47-5BE0D904E1CA}" destId="{E6B6A342-E084-B94D-A6F9-7BB18D18215E}" srcOrd="0" destOrd="0" presId="urn:microsoft.com/office/officeart/2005/8/layout/hProcess9"/>
    <dgm:cxn modelId="{37B71913-D57D-1E4E-93E0-46DE75C84C62}" type="presParOf" srcId="{F724A8F7-F630-D749-BD47-5BE0D904E1CA}" destId="{F9DEC68B-6FFC-A146-84FE-14AB328F7F4B}" srcOrd="1" destOrd="0" presId="urn:microsoft.com/office/officeart/2005/8/layout/hProcess9"/>
    <dgm:cxn modelId="{2F351E6B-F09A-0B45-9377-E6D9399D9493}" type="presParOf" srcId="{F9DEC68B-6FFC-A146-84FE-14AB328F7F4B}" destId="{7011175F-F9FF-5F4B-A362-2537D3273F34}" srcOrd="0" destOrd="0" presId="urn:microsoft.com/office/officeart/2005/8/layout/hProcess9"/>
    <dgm:cxn modelId="{30A0D8AF-5951-2946-A548-AA8555CA487A}" type="presParOf" srcId="{F9DEC68B-6FFC-A146-84FE-14AB328F7F4B}" destId="{C382662D-EB53-7C40-829D-2D18DCAEE00C}" srcOrd="1" destOrd="0" presId="urn:microsoft.com/office/officeart/2005/8/layout/hProcess9"/>
    <dgm:cxn modelId="{C531C3C4-1504-B64B-8C23-604A3F63FDF3}" type="presParOf" srcId="{F9DEC68B-6FFC-A146-84FE-14AB328F7F4B}" destId="{0DA2ED0E-96D0-B246-AC4A-6F459023DFBD}" srcOrd="2" destOrd="0" presId="urn:microsoft.com/office/officeart/2005/8/layout/hProcess9"/>
    <dgm:cxn modelId="{F64BF0EF-EED7-6F4E-A70C-7367CD7AF115}" type="presParOf" srcId="{F9DEC68B-6FFC-A146-84FE-14AB328F7F4B}" destId="{F900A191-589C-9C41-8E21-9AA2DA08495B}" srcOrd="3" destOrd="0" presId="urn:microsoft.com/office/officeart/2005/8/layout/hProcess9"/>
    <dgm:cxn modelId="{738D7B77-55D9-EA4B-BB58-DB551A6F2238}" type="presParOf" srcId="{F9DEC68B-6FFC-A146-84FE-14AB328F7F4B}" destId="{1D7B8848-36C1-A843-B9E5-0272D95C430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109D6-70EA-1944-A533-1C383258EA44}" type="doc">
      <dgm:prSet loTypeId="urn:microsoft.com/office/officeart/2005/8/layout/hProcess9" loCatId="" qsTypeId="urn:microsoft.com/office/officeart/2005/8/quickstyle/3D6" qsCatId="3D" csTypeId="urn:microsoft.com/office/officeart/2005/8/colors/accent3_3" csCatId="accent3" phldr="1"/>
      <dgm:spPr/>
    </dgm:pt>
    <dgm:pt modelId="{3BEDD285-D6BF-E148-A345-AF2DF9713A75}">
      <dgm:prSet phldrT="[Text]"/>
      <dgm:spPr/>
      <dgm:t>
        <a:bodyPr/>
        <a:lstStyle/>
        <a:p>
          <a:r>
            <a:rPr lang="en-US" dirty="0" smtClean="0"/>
            <a:t>Prehistory</a:t>
          </a:r>
          <a:endParaRPr lang="en-US" dirty="0"/>
        </a:p>
      </dgm:t>
    </dgm:pt>
    <dgm:pt modelId="{B3C5A1E4-2CD1-AC47-916A-5ADFE183FE7F}" type="parTrans" cxnId="{4A07B0A8-5DA2-3640-BBCF-DE684AFACF88}">
      <dgm:prSet/>
      <dgm:spPr/>
      <dgm:t>
        <a:bodyPr/>
        <a:lstStyle/>
        <a:p>
          <a:endParaRPr lang="en-US"/>
        </a:p>
      </dgm:t>
    </dgm:pt>
    <dgm:pt modelId="{3DBEA95A-2502-2045-9550-6E9FF498E870}" type="sibTrans" cxnId="{4A07B0A8-5DA2-3640-BBCF-DE684AFACF88}">
      <dgm:prSet/>
      <dgm:spPr/>
      <dgm:t>
        <a:bodyPr/>
        <a:lstStyle/>
        <a:p>
          <a:endParaRPr lang="en-US"/>
        </a:p>
      </dgm:t>
    </dgm:pt>
    <dgm:pt modelId="{55E99136-E0D8-444A-84EB-EA24E769A3B3}">
      <dgm:prSet phldrT="[Text]"/>
      <dgm:spPr/>
      <dgm:t>
        <a:bodyPr/>
        <a:lstStyle/>
        <a:p>
          <a:r>
            <a:rPr lang="en-US" dirty="0" smtClean="0"/>
            <a:t>History</a:t>
          </a:r>
          <a:endParaRPr lang="en-US" dirty="0"/>
        </a:p>
      </dgm:t>
    </dgm:pt>
    <dgm:pt modelId="{454B0A39-D247-EB48-A62C-642726C8CD72}" type="parTrans" cxnId="{BFCDF2D9-BF1A-564D-805C-1B53095042C2}">
      <dgm:prSet/>
      <dgm:spPr/>
      <dgm:t>
        <a:bodyPr/>
        <a:lstStyle/>
        <a:p>
          <a:endParaRPr lang="en-US"/>
        </a:p>
      </dgm:t>
    </dgm:pt>
    <dgm:pt modelId="{68A8C286-6C6D-EF41-A1C9-96A311B4C811}" type="sibTrans" cxnId="{BFCDF2D9-BF1A-564D-805C-1B53095042C2}">
      <dgm:prSet/>
      <dgm:spPr/>
      <dgm:t>
        <a:bodyPr/>
        <a:lstStyle/>
        <a:p>
          <a:endParaRPr lang="en-US"/>
        </a:p>
      </dgm:t>
    </dgm:pt>
    <dgm:pt modelId="{15DA6484-9274-1045-8DAB-73A049AA880B}">
      <dgm:prSet phldrT="[Text]"/>
      <dgm:spPr>
        <a:solidFill>
          <a:srgbClr val="8B96A3"/>
        </a:solidFill>
      </dgm:spPr>
      <dgm:t>
        <a:bodyPr/>
        <a:lstStyle/>
        <a:p>
          <a:r>
            <a:rPr lang="en-US" dirty="0" err="1" smtClean="0">
              <a:solidFill>
                <a:srgbClr val="000000"/>
              </a:solidFill>
            </a:rPr>
            <a:t>Hyperhistory</a:t>
          </a:r>
          <a:endParaRPr lang="en-US" dirty="0">
            <a:solidFill>
              <a:srgbClr val="000000"/>
            </a:solidFill>
          </a:endParaRPr>
        </a:p>
      </dgm:t>
    </dgm:pt>
    <dgm:pt modelId="{AE2E35CB-16BB-4644-B13B-EAE435412BF4}" type="parTrans" cxnId="{E005622C-6A19-9047-A95F-D175964EB995}">
      <dgm:prSet/>
      <dgm:spPr/>
      <dgm:t>
        <a:bodyPr/>
        <a:lstStyle/>
        <a:p>
          <a:endParaRPr lang="en-US"/>
        </a:p>
      </dgm:t>
    </dgm:pt>
    <dgm:pt modelId="{03CC9787-6010-F94F-9E70-B25DD37E5142}" type="sibTrans" cxnId="{E005622C-6A19-9047-A95F-D175964EB995}">
      <dgm:prSet/>
      <dgm:spPr/>
      <dgm:t>
        <a:bodyPr/>
        <a:lstStyle/>
        <a:p>
          <a:endParaRPr lang="en-US"/>
        </a:p>
      </dgm:t>
    </dgm:pt>
    <dgm:pt modelId="{F724A8F7-F630-D749-BD47-5BE0D904E1CA}" type="pres">
      <dgm:prSet presAssocID="{4F4109D6-70EA-1944-A533-1C383258EA44}" presName="CompostProcess" presStyleCnt="0">
        <dgm:presLayoutVars>
          <dgm:dir/>
          <dgm:resizeHandles val="exact"/>
        </dgm:presLayoutVars>
      </dgm:prSet>
      <dgm:spPr/>
    </dgm:pt>
    <dgm:pt modelId="{E6B6A342-E084-B94D-A6F9-7BB18D18215E}" type="pres">
      <dgm:prSet presAssocID="{4F4109D6-70EA-1944-A533-1C383258EA44}" presName="arrow" presStyleLbl="bgShp" presStyleIdx="0" presStyleCnt="1"/>
      <dgm:spPr/>
    </dgm:pt>
    <dgm:pt modelId="{F9DEC68B-6FFC-A146-84FE-14AB328F7F4B}" type="pres">
      <dgm:prSet presAssocID="{4F4109D6-70EA-1944-A533-1C383258EA44}" presName="linearProcess" presStyleCnt="0"/>
      <dgm:spPr/>
    </dgm:pt>
    <dgm:pt modelId="{7011175F-F9FF-5F4B-A362-2537D3273F34}" type="pres">
      <dgm:prSet presAssocID="{3BEDD285-D6BF-E148-A345-AF2DF9713A75}" presName="textNode" presStyleLbl="node1" presStyleIdx="0" presStyleCnt="3">
        <dgm:presLayoutVars>
          <dgm:bulletEnabled val="1"/>
        </dgm:presLayoutVars>
      </dgm:prSet>
      <dgm:spPr/>
      <dgm:t>
        <a:bodyPr/>
        <a:lstStyle/>
        <a:p>
          <a:endParaRPr lang="en-US"/>
        </a:p>
      </dgm:t>
    </dgm:pt>
    <dgm:pt modelId="{C382662D-EB53-7C40-829D-2D18DCAEE00C}" type="pres">
      <dgm:prSet presAssocID="{3DBEA95A-2502-2045-9550-6E9FF498E870}" presName="sibTrans" presStyleCnt="0"/>
      <dgm:spPr/>
    </dgm:pt>
    <dgm:pt modelId="{0DA2ED0E-96D0-B246-AC4A-6F459023DFBD}" type="pres">
      <dgm:prSet presAssocID="{55E99136-E0D8-444A-84EB-EA24E769A3B3}" presName="textNode" presStyleLbl="node1" presStyleIdx="1" presStyleCnt="3">
        <dgm:presLayoutVars>
          <dgm:bulletEnabled val="1"/>
        </dgm:presLayoutVars>
      </dgm:prSet>
      <dgm:spPr/>
      <dgm:t>
        <a:bodyPr/>
        <a:lstStyle/>
        <a:p>
          <a:endParaRPr lang="en-US"/>
        </a:p>
      </dgm:t>
    </dgm:pt>
    <dgm:pt modelId="{F900A191-589C-9C41-8E21-9AA2DA08495B}" type="pres">
      <dgm:prSet presAssocID="{68A8C286-6C6D-EF41-A1C9-96A311B4C811}" presName="sibTrans" presStyleCnt="0"/>
      <dgm:spPr/>
    </dgm:pt>
    <dgm:pt modelId="{1D7B8848-36C1-A843-B9E5-0272D95C430D}" type="pres">
      <dgm:prSet presAssocID="{15DA6484-9274-1045-8DAB-73A049AA880B}" presName="textNode" presStyleLbl="node1" presStyleIdx="2" presStyleCnt="3">
        <dgm:presLayoutVars>
          <dgm:bulletEnabled val="1"/>
        </dgm:presLayoutVars>
      </dgm:prSet>
      <dgm:spPr/>
      <dgm:t>
        <a:bodyPr/>
        <a:lstStyle/>
        <a:p>
          <a:endParaRPr lang="en-US"/>
        </a:p>
      </dgm:t>
    </dgm:pt>
  </dgm:ptLst>
  <dgm:cxnLst>
    <dgm:cxn modelId="{978FD4CA-9214-8F48-89EF-3E5D2F3D3AA6}" type="presOf" srcId="{55E99136-E0D8-444A-84EB-EA24E769A3B3}" destId="{0DA2ED0E-96D0-B246-AC4A-6F459023DFBD}" srcOrd="0" destOrd="0" presId="urn:microsoft.com/office/officeart/2005/8/layout/hProcess9"/>
    <dgm:cxn modelId="{E005622C-6A19-9047-A95F-D175964EB995}" srcId="{4F4109D6-70EA-1944-A533-1C383258EA44}" destId="{15DA6484-9274-1045-8DAB-73A049AA880B}" srcOrd="2" destOrd="0" parTransId="{AE2E35CB-16BB-4644-B13B-EAE435412BF4}" sibTransId="{03CC9787-6010-F94F-9E70-B25DD37E5142}"/>
    <dgm:cxn modelId="{318A166F-2FF3-B44A-A80C-F5502F33F477}" type="presOf" srcId="{15DA6484-9274-1045-8DAB-73A049AA880B}" destId="{1D7B8848-36C1-A843-B9E5-0272D95C430D}" srcOrd="0" destOrd="0" presId="urn:microsoft.com/office/officeart/2005/8/layout/hProcess9"/>
    <dgm:cxn modelId="{BFCDF2D9-BF1A-564D-805C-1B53095042C2}" srcId="{4F4109D6-70EA-1944-A533-1C383258EA44}" destId="{55E99136-E0D8-444A-84EB-EA24E769A3B3}" srcOrd="1" destOrd="0" parTransId="{454B0A39-D247-EB48-A62C-642726C8CD72}" sibTransId="{68A8C286-6C6D-EF41-A1C9-96A311B4C811}"/>
    <dgm:cxn modelId="{19CE9DE2-0B3E-6E49-A01A-1A790B05D223}" type="presOf" srcId="{3BEDD285-D6BF-E148-A345-AF2DF9713A75}" destId="{7011175F-F9FF-5F4B-A362-2537D3273F34}" srcOrd="0" destOrd="0" presId="urn:microsoft.com/office/officeart/2005/8/layout/hProcess9"/>
    <dgm:cxn modelId="{1E0E0960-4572-1F41-A67A-9E42B1930ECB}" type="presOf" srcId="{4F4109D6-70EA-1944-A533-1C383258EA44}" destId="{F724A8F7-F630-D749-BD47-5BE0D904E1CA}" srcOrd="0" destOrd="0" presId="urn:microsoft.com/office/officeart/2005/8/layout/hProcess9"/>
    <dgm:cxn modelId="{4A07B0A8-5DA2-3640-BBCF-DE684AFACF88}" srcId="{4F4109D6-70EA-1944-A533-1C383258EA44}" destId="{3BEDD285-D6BF-E148-A345-AF2DF9713A75}" srcOrd="0" destOrd="0" parTransId="{B3C5A1E4-2CD1-AC47-916A-5ADFE183FE7F}" sibTransId="{3DBEA95A-2502-2045-9550-6E9FF498E870}"/>
    <dgm:cxn modelId="{ED3C07B2-1FFA-9F41-9F3A-B5FC9232517C}" type="presParOf" srcId="{F724A8F7-F630-D749-BD47-5BE0D904E1CA}" destId="{E6B6A342-E084-B94D-A6F9-7BB18D18215E}" srcOrd="0" destOrd="0" presId="urn:microsoft.com/office/officeart/2005/8/layout/hProcess9"/>
    <dgm:cxn modelId="{096FF938-C251-5748-975A-4B76DE6FD18A}" type="presParOf" srcId="{F724A8F7-F630-D749-BD47-5BE0D904E1CA}" destId="{F9DEC68B-6FFC-A146-84FE-14AB328F7F4B}" srcOrd="1" destOrd="0" presId="urn:microsoft.com/office/officeart/2005/8/layout/hProcess9"/>
    <dgm:cxn modelId="{279D78D3-F417-0B4A-B8E4-99DA34FF30BF}" type="presParOf" srcId="{F9DEC68B-6FFC-A146-84FE-14AB328F7F4B}" destId="{7011175F-F9FF-5F4B-A362-2537D3273F34}" srcOrd="0" destOrd="0" presId="urn:microsoft.com/office/officeart/2005/8/layout/hProcess9"/>
    <dgm:cxn modelId="{A74811B1-10AE-8340-9325-219310CA2675}" type="presParOf" srcId="{F9DEC68B-6FFC-A146-84FE-14AB328F7F4B}" destId="{C382662D-EB53-7C40-829D-2D18DCAEE00C}" srcOrd="1" destOrd="0" presId="urn:microsoft.com/office/officeart/2005/8/layout/hProcess9"/>
    <dgm:cxn modelId="{1D919B61-19E4-B548-ACEB-FD8CCE983BBD}" type="presParOf" srcId="{F9DEC68B-6FFC-A146-84FE-14AB328F7F4B}" destId="{0DA2ED0E-96D0-B246-AC4A-6F459023DFBD}" srcOrd="2" destOrd="0" presId="urn:microsoft.com/office/officeart/2005/8/layout/hProcess9"/>
    <dgm:cxn modelId="{CA31A87A-627F-DE40-9B03-28A4B8CD9AF0}" type="presParOf" srcId="{F9DEC68B-6FFC-A146-84FE-14AB328F7F4B}" destId="{F900A191-589C-9C41-8E21-9AA2DA08495B}" srcOrd="3" destOrd="0" presId="urn:microsoft.com/office/officeart/2005/8/layout/hProcess9"/>
    <dgm:cxn modelId="{7CFCA5D5-3C85-8F40-8270-D35D608FB55B}" type="presParOf" srcId="{F9DEC68B-6FFC-A146-84FE-14AB328F7F4B}" destId="{1D7B8848-36C1-A843-B9E5-0272D95C430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A342-E084-B94D-A6F9-7BB18D18215E}">
      <dsp:nvSpPr>
        <dsp:cNvPr id="0" name=""/>
        <dsp:cNvSpPr/>
      </dsp:nvSpPr>
      <dsp:spPr>
        <a:xfrm>
          <a:off x="990830" y="0"/>
          <a:ext cx="11229407" cy="7191233"/>
        </a:xfrm>
        <a:prstGeom prst="rightArrow">
          <a:avLst/>
        </a:prstGeom>
        <a:solidFill>
          <a:schemeClr val="accent3">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7011175F-F9FF-5F4B-A362-2537D3273F34}">
      <dsp:nvSpPr>
        <dsp:cNvPr id="0" name=""/>
        <dsp:cNvSpPr/>
      </dsp:nvSpPr>
      <dsp:spPr>
        <a:xfrm>
          <a:off x="2330" y="2157369"/>
          <a:ext cx="4137656" cy="2876493"/>
        </a:xfrm>
        <a:prstGeom prst="roundRect">
          <a:avLst/>
        </a:prstGeom>
        <a:solidFill>
          <a:schemeClr val="accent3">
            <a:shade val="80000"/>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Prehistory</a:t>
          </a:r>
          <a:endParaRPr lang="en-US" sz="3800" kern="1200" dirty="0"/>
        </a:p>
      </dsp:txBody>
      <dsp:txXfrm>
        <a:off x="142749" y="2297788"/>
        <a:ext cx="3856818" cy="2595655"/>
      </dsp:txXfrm>
    </dsp:sp>
    <dsp:sp modelId="{0DA2ED0E-96D0-B246-AC4A-6F459023DFBD}">
      <dsp:nvSpPr>
        <dsp:cNvPr id="0" name=""/>
        <dsp:cNvSpPr/>
      </dsp:nvSpPr>
      <dsp:spPr>
        <a:xfrm>
          <a:off x="4536705" y="2157369"/>
          <a:ext cx="4137656" cy="2876493"/>
        </a:xfrm>
        <a:prstGeom prst="roundRect">
          <a:avLst/>
        </a:prstGeom>
        <a:solidFill>
          <a:schemeClr val="accent3">
            <a:shade val="80000"/>
            <a:hueOff val="266734"/>
            <a:satOff val="-25391"/>
            <a:lumOff val="18897"/>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History</a:t>
          </a:r>
          <a:endParaRPr lang="en-US" sz="3800" kern="1200" dirty="0"/>
        </a:p>
      </dsp:txBody>
      <dsp:txXfrm>
        <a:off x="4677124" y="2297788"/>
        <a:ext cx="3856818" cy="2595655"/>
      </dsp:txXfrm>
    </dsp:sp>
    <dsp:sp modelId="{1D7B8848-36C1-A843-B9E5-0272D95C430D}">
      <dsp:nvSpPr>
        <dsp:cNvPr id="0" name=""/>
        <dsp:cNvSpPr/>
      </dsp:nvSpPr>
      <dsp:spPr>
        <a:xfrm>
          <a:off x="9071081" y="2157369"/>
          <a:ext cx="4137656" cy="2876493"/>
        </a:xfrm>
        <a:prstGeom prst="roundRect">
          <a:avLst/>
        </a:prstGeom>
        <a:solidFill>
          <a:srgbClr val="8B96A3"/>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err="1" smtClean="0">
              <a:solidFill>
                <a:schemeClr val="tx1"/>
              </a:solidFill>
            </a:rPr>
            <a:t>Hyperhistory</a:t>
          </a:r>
          <a:endParaRPr lang="en-US" sz="3800" b="1" kern="1200" dirty="0">
            <a:solidFill>
              <a:schemeClr val="tx1"/>
            </a:solidFill>
          </a:endParaRPr>
        </a:p>
      </dsp:txBody>
      <dsp:txXfrm>
        <a:off x="9211500" y="2297788"/>
        <a:ext cx="3856818" cy="2595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6A342-E084-B94D-A6F9-7BB18D18215E}">
      <dsp:nvSpPr>
        <dsp:cNvPr id="0" name=""/>
        <dsp:cNvSpPr/>
      </dsp:nvSpPr>
      <dsp:spPr>
        <a:xfrm>
          <a:off x="990830" y="0"/>
          <a:ext cx="11229407" cy="7191233"/>
        </a:xfrm>
        <a:prstGeom prst="rightArrow">
          <a:avLst/>
        </a:prstGeom>
        <a:solidFill>
          <a:schemeClr val="accent3">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7011175F-F9FF-5F4B-A362-2537D3273F34}">
      <dsp:nvSpPr>
        <dsp:cNvPr id="0" name=""/>
        <dsp:cNvSpPr/>
      </dsp:nvSpPr>
      <dsp:spPr>
        <a:xfrm>
          <a:off x="2330" y="2157369"/>
          <a:ext cx="4137656" cy="2876493"/>
        </a:xfrm>
        <a:prstGeom prst="roundRect">
          <a:avLst/>
        </a:prstGeom>
        <a:solidFill>
          <a:schemeClr val="accent3">
            <a:shade val="80000"/>
            <a:hueOff val="0"/>
            <a:satOff val="0"/>
            <a:lumOff val="0"/>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Prehistory</a:t>
          </a:r>
          <a:endParaRPr lang="en-US" sz="3800" kern="1200" dirty="0"/>
        </a:p>
      </dsp:txBody>
      <dsp:txXfrm>
        <a:off x="142749" y="2297788"/>
        <a:ext cx="3856818" cy="2595655"/>
      </dsp:txXfrm>
    </dsp:sp>
    <dsp:sp modelId="{0DA2ED0E-96D0-B246-AC4A-6F459023DFBD}">
      <dsp:nvSpPr>
        <dsp:cNvPr id="0" name=""/>
        <dsp:cNvSpPr/>
      </dsp:nvSpPr>
      <dsp:spPr>
        <a:xfrm>
          <a:off x="4536705" y="2157369"/>
          <a:ext cx="4137656" cy="2876493"/>
        </a:xfrm>
        <a:prstGeom prst="roundRect">
          <a:avLst/>
        </a:prstGeom>
        <a:solidFill>
          <a:schemeClr val="accent3">
            <a:shade val="80000"/>
            <a:hueOff val="266734"/>
            <a:satOff val="-25391"/>
            <a:lumOff val="18897"/>
            <a:alphaOff val="0"/>
          </a:schemeClr>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History</a:t>
          </a:r>
          <a:endParaRPr lang="en-US" sz="3800" kern="1200" dirty="0"/>
        </a:p>
      </dsp:txBody>
      <dsp:txXfrm>
        <a:off x="4677124" y="2297788"/>
        <a:ext cx="3856818" cy="2595655"/>
      </dsp:txXfrm>
    </dsp:sp>
    <dsp:sp modelId="{1D7B8848-36C1-A843-B9E5-0272D95C430D}">
      <dsp:nvSpPr>
        <dsp:cNvPr id="0" name=""/>
        <dsp:cNvSpPr/>
      </dsp:nvSpPr>
      <dsp:spPr>
        <a:xfrm>
          <a:off x="9071081" y="2157369"/>
          <a:ext cx="4137656" cy="2876493"/>
        </a:xfrm>
        <a:prstGeom prst="roundRect">
          <a:avLst/>
        </a:prstGeom>
        <a:solidFill>
          <a:srgbClr val="8B96A3"/>
        </a:solidFill>
        <a:ln>
          <a:noFill/>
        </a:ln>
        <a:effectLst>
          <a:outerShdw blurRad="65500" dist="38100"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err="1" smtClean="0">
              <a:solidFill>
                <a:schemeClr val="tx1"/>
              </a:solidFill>
            </a:rPr>
            <a:t>Hyperhistory</a:t>
          </a:r>
          <a:endParaRPr lang="en-US" sz="3800" b="1" kern="1200" dirty="0">
            <a:solidFill>
              <a:schemeClr val="tx1"/>
            </a:solidFill>
          </a:endParaRPr>
        </a:p>
      </dsp:txBody>
      <dsp:txXfrm>
        <a:off x="9211500" y="2297788"/>
        <a:ext cx="3856818" cy="259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945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411801"/>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100" kern="1200">
        <a:solidFill>
          <a:schemeClr val="tx1"/>
        </a:solidFill>
        <a:latin typeface="Palatino" charset="0"/>
        <a:ea typeface="ＭＳ Ｐゴシック" charset="0"/>
        <a:cs typeface="+mn-cs"/>
      </a:defRPr>
    </a:lvl1pPr>
    <a:lvl2pPr marL="454896" algn="l" rtl="0" fontAlgn="base">
      <a:spcBef>
        <a:spcPct val="0"/>
      </a:spcBef>
      <a:spcAft>
        <a:spcPct val="0"/>
      </a:spcAft>
      <a:defRPr sz="1100" kern="1200">
        <a:solidFill>
          <a:schemeClr val="tx1"/>
        </a:solidFill>
        <a:latin typeface="Palatino" charset="0"/>
        <a:ea typeface="ＭＳ Ｐゴシック" charset="0"/>
        <a:cs typeface="+mn-cs"/>
      </a:defRPr>
    </a:lvl2pPr>
    <a:lvl3pPr marL="909821" algn="l" rtl="0" fontAlgn="base">
      <a:spcBef>
        <a:spcPct val="0"/>
      </a:spcBef>
      <a:spcAft>
        <a:spcPct val="0"/>
      </a:spcAft>
      <a:defRPr sz="1100" kern="1200">
        <a:solidFill>
          <a:schemeClr val="tx1"/>
        </a:solidFill>
        <a:latin typeface="Palatino" charset="0"/>
        <a:ea typeface="ＭＳ Ｐゴシック" charset="0"/>
        <a:cs typeface="+mn-cs"/>
      </a:defRPr>
    </a:lvl3pPr>
    <a:lvl4pPr marL="1364756" algn="l" rtl="0" fontAlgn="base">
      <a:spcBef>
        <a:spcPct val="0"/>
      </a:spcBef>
      <a:spcAft>
        <a:spcPct val="0"/>
      </a:spcAft>
      <a:defRPr sz="1100" kern="1200">
        <a:solidFill>
          <a:schemeClr val="tx1"/>
        </a:solidFill>
        <a:latin typeface="Palatino" charset="0"/>
        <a:ea typeface="ＭＳ Ｐゴシック" charset="0"/>
        <a:cs typeface="+mn-cs"/>
      </a:defRPr>
    </a:lvl4pPr>
    <a:lvl5pPr marL="1819649" algn="l" rtl="0" fontAlgn="base">
      <a:spcBef>
        <a:spcPct val="0"/>
      </a:spcBef>
      <a:spcAft>
        <a:spcPct val="0"/>
      </a:spcAft>
      <a:defRPr sz="1100" kern="1200">
        <a:solidFill>
          <a:schemeClr val="tx1"/>
        </a:solidFill>
        <a:latin typeface="Palatino" charset="0"/>
        <a:ea typeface="ＭＳ Ｐゴシック" charset="0"/>
        <a:cs typeface="+mn-cs"/>
      </a:defRPr>
    </a:lvl5pPr>
    <a:lvl6pPr marL="2274587" algn="l" defTabSz="454896" rtl="0" eaLnBrk="1" latinLnBrk="0" hangingPunct="1">
      <a:defRPr sz="1100" kern="1200">
        <a:solidFill>
          <a:schemeClr val="tx1"/>
        </a:solidFill>
        <a:latin typeface="+mn-lt"/>
        <a:ea typeface="+mn-ea"/>
        <a:cs typeface="+mn-cs"/>
      </a:defRPr>
    </a:lvl6pPr>
    <a:lvl7pPr marL="2729492" algn="l" defTabSz="454896" rtl="0" eaLnBrk="1" latinLnBrk="0" hangingPunct="1">
      <a:defRPr sz="1100" kern="1200">
        <a:solidFill>
          <a:schemeClr val="tx1"/>
        </a:solidFill>
        <a:latin typeface="+mn-lt"/>
        <a:ea typeface="+mn-ea"/>
        <a:cs typeface="+mn-cs"/>
      </a:defRPr>
    </a:lvl7pPr>
    <a:lvl8pPr marL="3184415" algn="l" defTabSz="454896" rtl="0" eaLnBrk="1" latinLnBrk="0" hangingPunct="1">
      <a:defRPr sz="1100" kern="1200">
        <a:solidFill>
          <a:schemeClr val="tx1"/>
        </a:solidFill>
        <a:latin typeface="+mn-lt"/>
        <a:ea typeface="+mn-ea"/>
        <a:cs typeface="+mn-cs"/>
      </a:defRPr>
    </a:lvl8pPr>
    <a:lvl9pPr marL="3639342" algn="l" defTabSz="45489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3</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13</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14</a:t>
            </a:fld>
            <a:endParaRPr lang="en-GB">
              <a:solidFill>
                <a:prstClr val="black"/>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15</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16</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17</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18</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19</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20</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21</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0EC5DDB-D0DD-024E-A5AF-75A8C8467EE9}" type="slidenum">
              <a:rPr lang="en-GB"/>
              <a:pPr/>
              <a:t>22</a:t>
            </a:fld>
            <a:endParaRPr lang="en-GB"/>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4</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0EC5DDB-D0DD-024E-A5AF-75A8C8467EE9}" type="slidenum">
              <a:rPr lang="en-GB"/>
              <a:pPr/>
              <a:t>23</a:t>
            </a:fld>
            <a:endParaRPr lang="en-GB"/>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0EC5DDB-D0DD-024E-A5AF-75A8C8467EE9}" type="slidenum">
              <a:rPr lang="en-GB"/>
              <a:pPr/>
              <a:t>24</a:t>
            </a:fld>
            <a:endParaRPr lang="en-GB"/>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0EC5DDB-D0DD-024E-A5AF-75A8C8467EE9}" type="slidenum">
              <a:rPr lang="en-GB"/>
              <a:pPr/>
              <a:t>25</a:t>
            </a:fld>
            <a:endParaRPr lang="en-GB"/>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0EC5DDB-D0DD-024E-A5AF-75A8C8467EE9}" type="slidenum">
              <a:rPr lang="en-GB"/>
              <a:pPr/>
              <a:t>26</a:t>
            </a:fld>
            <a:endParaRPr lang="en-GB"/>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0EC5DDB-D0DD-024E-A5AF-75A8C8467EE9}" type="slidenum">
              <a:rPr lang="en-GB"/>
              <a:pPr/>
              <a:t>27</a:t>
            </a:fld>
            <a:endParaRPr lang="en-GB"/>
          </a:p>
        </p:txBody>
      </p:sp>
      <p:sp>
        <p:nvSpPr>
          <p:cNvPr id="50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28</a:t>
            </a:fld>
            <a:endParaRPr lang="en-GB">
              <a:solidFill>
                <a:prstClr val="black"/>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29</a:t>
            </a:fld>
            <a:endParaRPr lang="en-GB">
              <a:solidFill>
                <a:prstClr val="black"/>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30</a:t>
            </a:fld>
            <a:endParaRPr lang="en-GB">
              <a:solidFill>
                <a:prstClr val="black"/>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31</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0" dirty="0" smtClean="0">
                <a:solidFill>
                  <a:srgbClr val="FFFFFF"/>
                </a:solidFill>
                <a:latin typeface="Arial"/>
                <a:ea typeface="Calibri"/>
                <a:cs typeface="Arial"/>
              </a:rPr>
              <a:t>AI investigates the constraining conditions that make possible to build and embed </a:t>
            </a:r>
            <a:r>
              <a:rPr lang="en-US" sz="1800" b="0" dirty="0" err="1" smtClean="0">
                <a:solidFill>
                  <a:srgbClr val="FFFFFF"/>
                </a:solidFill>
                <a:latin typeface="Arial"/>
                <a:ea typeface="Calibri"/>
                <a:cs typeface="Arial"/>
              </a:rPr>
              <a:t>artefacts</a:t>
            </a:r>
            <a:r>
              <a:rPr lang="en-US" sz="1800" b="0" dirty="0" smtClean="0">
                <a:solidFill>
                  <a:srgbClr val="FFFFFF"/>
                </a:solidFill>
                <a:latin typeface="Arial"/>
                <a:ea typeface="Calibri"/>
                <a:cs typeface="Arial"/>
              </a:rPr>
              <a:t> in the world and interact with it successfully. </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32</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5</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33</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34</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For illustration purposes only (food package)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35</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For illustration purposes only (food package)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36</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2008:</a:t>
            </a:r>
            <a:r>
              <a:rPr lang="en-US" baseline="0" dirty="0" smtClean="0"/>
              <a:t> Bankruptcy of Lehman Brothers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37</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48</a:t>
            </a:fld>
            <a:endParaRPr lang="en-GB">
              <a:solidFill>
                <a:prstClr val="black"/>
              </a:solidFill>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latin typeface="Calibri"/>
              </a:rPr>
              <a:pPr/>
              <a:t>49</a:t>
            </a:fld>
            <a:endParaRPr lang="en-GB">
              <a:solidFill>
                <a:prstClr val="black"/>
              </a:solidFill>
              <a:latin typeface="Calibri"/>
            </a:endParaRPr>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50</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51</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6</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E49005AD-FB40-4191-9898-EB0C10101D27}" type="slidenum">
              <a:rPr lang="en-GB">
                <a:solidFill>
                  <a:prstClr val="black"/>
                </a:solidFill>
              </a:rPr>
              <a:pPr/>
              <a:t>7</a:t>
            </a:fld>
            <a:endParaRPr lang="en-GB">
              <a:solidFill>
                <a:prstClr val="black"/>
              </a:solidFill>
            </a:endParaRPr>
          </a:p>
        </p:txBody>
      </p:sp>
      <p:sp>
        <p:nvSpPr>
          <p:cNvPr id="715778" name="Rectangle 2"/>
          <p:cNvSpPr>
            <a:spLocks noGrp="1" noRot="1" noChangeAspect="1" noChangeArrowheads="1" noTextEdit="1"/>
          </p:cNvSpPr>
          <p:nvPr>
            <p:ph type="sldImg"/>
          </p:nvPr>
        </p:nvSpPr>
        <p:spPr>
          <a:xfrm>
            <a:off x="1143000" y="685800"/>
            <a:ext cx="4572000" cy="3429000"/>
          </a:xfrm>
          <a:ln/>
        </p:spPr>
      </p:sp>
      <p:sp>
        <p:nvSpPr>
          <p:cNvPr id="7157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8</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9</a:t>
            </a:fld>
            <a:endParaRPr lang="en-GB" b="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1200" b="1">
                <a:solidFill>
                  <a:schemeClr val="tx1"/>
                </a:solidFill>
                <a:latin typeface="Times New Roman" pitchFamily="18" charset="0"/>
                <a:ea typeface="MS PGothic" pitchFamily="34" charset="-128"/>
              </a:defRPr>
            </a:lvl1pPr>
            <a:lvl2pPr marL="742950" indent="-285750" eaLnBrk="0" hangingPunct="0">
              <a:spcBef>
                <a:spcPct val="50000"/>
              </a:spcBef>
              <a:defRPr sz="1200" b="1">
                <a:solidFill>
                  <a:schemeClr val="tx1"/>
                </a:solidFill>
                <a:latin typeface="Times New Roman" pitchFamily="18" charset="0"/>
                <a:ea typeface="MS PGothic" pitchFamily="34" charset="-128"/>
              </a:defRPr>
            </a:lvl2pPr>
            <a:lvl3pPr marL="1143000" indent="-228600" eaLnBrk="0" hangingPunct="0">
              <a:spcBef>
                <a:spcPct val="50000"/>
              </a:spcBef>
              <a:defRPr sz="1200" b="1">
                <a:solidFill>
                  <a:schemeClr val="tx1"/>
                </a:solidFill>
                <a:latin typeface="Times New Roman" pitchFamily="18" charset="0"/>
                <a:ea typeface="MS PGothic" pitchFamily="34" charset="-128"/>
              </a:defRPr>
            </a:lvl3pPr>
            <a:lvl4pPr marL="1600200" indent="-228600" eaLnBrk="0" hangingPunct="0">
              <a:spcBef>
                <a:spcPct val="50000"/>
              </a:spcBef>
              <a:defRPr sz="1200" b="1">
                <a:solidFill>
                  <a:schemeClr val="tx1"/>
                </a:solidFill>
                <a:latin typeface="Times New Roman" pitchFamily="18" charset="0"/>
                <a:ea typeface="MS PGothic" pitchFamily="34" charset="-128"/>
              </a:defRPr>
            </a:lvl4pPr>
            <a:lvl5pPr marL="2057400" indent="-228600" eaLnBrk="0" hangingPunct="0">
              <a:spcBef>
                <a:spcPct val="50000"/>
              </a:spcBef>
              <a:defRPr sz="1200" b="1">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200" b="1">
                <a:solidFill>
                  <a:schemeClr val="tx1"/>
                </a:solidFill>
                <a:latin typeface="Times New Roman" pitchFamily="18" charset="0"/>
                <a:ea typeface="MS PGothic" pitchFamily="34" charset="-128"/>
              </a:defRPr>
            </a:lvl9pPr>
          </a:lstStyle>
          <a:p>
            <a:pPr eaLnBrk="1" hangingPunct="1">
              <a:spcBef>
                <a:spcPct val="0"/>
              </a:spcBef>
            </a:pPr>
            <a:fld id="{CF08490C-46D4-4E24-B106-BBFBB3061FC3}" type="slidenum">
              <a:rPr lang="en-GB" b="0">
                <a:solidFill>
                  <a:prstClr val="black"/>
                </a:solidFill>
              </a:rPr>
              <a:pPr eaLnBrk="1" hangingPunct="1">
                <a:spcBef>
                  <a:spcPct val="0"/>
                </a:spcBef>
              </a:pPr>
              <a:t>10</a:t>
            </a:fld>
            <a:endParaRPr lang="en-GB" b="0">
              <a:solidFill>
                <a:prstClr val="black"/>
              </a:solidFill>
            </a:endParaRPr>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4DB7CBC-81FC-2245-B5D2-A65666A6333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13808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0990" tIns="45479" rIns="90990" bIns="45479"/>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2545856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9669897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a:prstGeom prst="rect">
            <a:avLst/>
          </a:prstGeom>
        </p:spPr>
        <p:txBody>
          <a:bodyPr vert="horz" lIns="90990" tIns="45479" rIns="90990" bIns="45479"/>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37272723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132447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a:prstGeom prst="rect">
            <a:avLst/>
          </a:prstGeom>
        </p:spPr>
        <p:txBody>
          <a:bodyPr vert="horz" lIns="90990" tIns="45479" rIns="90990" bIns="45479"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130285309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Content Placeholder 2"/>
          <p:cNvSpPr>
            <a:spLocks noGrp="1"/>
          </p:cNvSpPr>
          <p:nvPr>
            <p:ph sz="half" idx="1"/>
          </p:nvPr>
        </p:nvSpPr>
        <p:spPr>
          <a:xfrm>
            <a:off x="1092202" y="1384300"/>
            <a:ext cx="5334000" cy="6985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1384300"/>
            <a:ext cx="5334000" cy="6985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0078326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2199535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Tree>
    <p:extLst>
      <p:ext uri="{BB962C8B-B14F-4D97-AF65-F5344CB8AC3E}">
        <p14:creationId xmlns:p14="http://schemas.microsoft.com/office/powerpoint/2010/main" val="352272004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22655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a:prstGeom prst="rect">
            <a:avLst/>
          </a:prstGeom>
        </p:spPr>
        <p:txBody>
          <a:bodyPr vert="horz" lIns="90990" tIns="45479" rIns="90990" bIns="45479"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52297821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a:prstGeom prst="rect">
            <a:avLst/>
          </a:prstGeom>
        </p:spPr>
        <p:txBody>
          <a:bodyPr vert="horz" lIns="90990" tIns="45479" rIns="90990" bIns="45479"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3375432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996971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32109126"/>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8"/>
            <a:ext cx="2925761" cy="7978775"/>
          </a:xfrm>
          <a:prstGeom prst="rect">
            <a:avLst/>
          </a:prstGeom>
        </p:spPr>
        <p:txBody>
          <a:bodyPr vert="eaVert" lIns="90990" tIns="45479" rIns="90990" bIns="45479"/>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390528"/>
            <a:ext cx="8624887" cy="79787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7619464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66145996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5921786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389186750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92202" y="2578205"/>
            <a:ext cx="533400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578205"/>
            <a:ext cx="533400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9382507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707529728"/>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74298883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36382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29458609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2390633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21912906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2594737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631" y="254004"/>
            <a:ext cx="2705099" cy="84201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200" y="254004"/>
            <a:ext cx="7962900" cy="84201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9205435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0990" tIns="45479" rIns="90990" bIns="45479"/>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04632232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6771517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0990" tIns="45479" rIns="90990" bIns="45479"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71458921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7068792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7278282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99354280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30659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0990" tIns="45479" rIns="90990" bIns="45479"/>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6939155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1933431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a:prstGeom prst="rect">
            <a:avLst/>
          </a:prstGeom>
        </p:spPr>
        <p:txBody>
          <a:bodyPr vert="horz" lIns="90990" tIns="45479" rIns="90990" bIns="45479"/>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435441020"/>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04523957"/>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500"/>
            <a:ext cx="2925761" cy="643572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8624887" cy="6435723"/>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164407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a:prstGeom prst="rect">
            <a:avLst/>
          </a:prstGeom>
        </p:spPr>
        <p:txBody>
          <a:bodyPr vert="horz" lIns="90990" tIns="45479" rIns="90990" bIns="45479"/>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0990" tIns="45479" rIns="90990" bIns="45479"/>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5927995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2281421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a:prstGeom prst="rect">
            <a:avLst/>
          </a:prstGeom>
        </p:spPr>
        <p:txBody>
          <a:bodyPr vert="horz" lIns="90990" tIns="45479" rIns="90990" bIns="45479"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0990" tIns="45479" rIns="90990" bIns="45479"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193091269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7156630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024372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Tree>
    <p:extLst>
      <p:ext uri="{BB962C8B-B14F-4D97-AF65-F5344CB8AC3E}">
        <p14:creationId xmlns:p14="http://schemas.microsoft.com/office/powerpoint/2010/main" val="324199922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9101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298516920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a:prstGeom prst="rect">
            <a:avLst/>
          </a:prstGeom>
        </p:spPr>
        <p:txBody>
          <a:bodyPr vert="horz" lIns="90990" tIns="45479" rIns="90990" bIns="45479"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0990" tIns="45479" rIns="90990" bIns="45479"/>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92017077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a:prstGeom prst="rect">
            <a:avLst/>
          </a:prstGeom>
        </p:spPr>
        <p:txBody>
          <a:bodyPr vert="horz" lIns="90990" tIns="45479" rIns="90990" bIns="45479"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a:prstGeom prst="rect">
            <a:avLst/>
          </a:prstGeom>
        </p:spPr>
        <p:txBody>
          <a:bodyPr vert="horz" lIns="90990" tIns="45479" rIns="90990" bIns="45479"/>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83266177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6378544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7"/>
            <a:ext cx="2925761" cy="8321674"/>
          </a:xfrm>
          <a:prstGeom prst="rect">
            <a:avLst/>
          </a:prstGeom>
        </p:spPr>
        <p:txBody>
          <a:bodyPr vert="eaVert" lIns="90990" tIns="45479" rIns="90990" bIns="45479"/>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390527"/>
            <a:ext cx="8624887" cy="8321674"/>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3228342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43" tIns="64724" rIns="129443" bIns="64724" anchor="ctr"/>
          <a:lstStyle>
            <a:extLst/>
          </a:lstStyle>
          <a:p>
            <a:pPr>
              <a:spcBef>
                <a:spcPct val="50000"/>
              </a:spcBef>
              <a:defRPr/>
            </a:pPr>
            <a:endParaRPr lang="en-US" sz="3300" b="1" u="sng">
              <a:solidFill>
                <a:prstClr val="white"/>
              </a:solidFill>
              <a:latin typeface="Verdana"/>
              <a:ea typeface="MS PGothic" pitchFamily="34" charset="-128"/>
              <a:cs typeface="+mn-cs"/>
            </a:endParaRPr>
          </a:p>
        </p:txBody>
      </p:sp>
      <p:sp>
        <p:nvSpPr>
          <p:cNvPr id="6" name="Rounded Rectangle 5"/>
          <p:cNvSpPr/>
          <p:nvPr/>
        </p:nvSpPr>
        <p:spPr>
          <a:xfrm>
            <a:off x="595340" y="617476"/>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43" tIns="64724" rIns="129443" bIns="64724" anchor="ctr"/>
          <a:lstStyle>
            <a:extLst/>
          </a:lstStyle>
          <a:p>
            <a:pPr>
              <a:spcBef>
                <a:spcPct val="50000"/>
              </a:spcBef>
              <a:defRPr/>
            </a:pPr>
            <a:endParaRPr lang="en-US" sz="33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724" rIns="64724" bIns="64724"/>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765" indent="0" algn="r">
              <a:spcBef>
                <a:spcPts val="0"/>
              </a:spcBef>
              <a:buNone/>
              <a:defRPr sz="2800">
                <a:solidFill>
                  <a:schemeClr val="bg2">
                    <a:shade val="25000"/>
                  </a:schemeClr>
                </a:solidFill>
              </a:defRPr>
            </a:lvl1pPr>
            <a:lvl2pPr marL="647226" indent="0" algn="ctr">
              <a:buNone/>
            </a:lvl2pPr>
            <a:lvl3pPr marL="1294486" indent="0" algn="ctr">
              <a:buNone/>
            </a:lvl3pPr>
            <a:lvl4pPr marL="1941748" indent="0" algn="ctr">
              <a:buNone/>
            </a:lvl4pPr>
            <a:lvl5pPr marL="2588993" indent="0" algn="ctr">
              <a:buNone/>
            </a:lvl5pPr>
            <a:lvl6pPr marL="3236259" indent="0" algn="ctr">
              <a:buNone/>
            </a:lvl6pPr>
            <a:lvl7pPr marL="3883498" indent="0" algn="ctr">
              <a:buNone/>
            </a:lvl7pPr>
            <a:lvl8pPr marL="4530741" indent="0" algn="ctr">
              <a:buNone/>
            </a:lvl8pPr>
            <a:lvl9pPr marL="5177969"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1971398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40882457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43" tIns="64724" rIns="129443" bIns="64724" anchor="ctr"/>
          <a:lstStyle>
            <a:extLst/>
          </a:lstStyle>
          <a:p>
            <a:pPr>
              <a:spcBef>
                <a:spcPct val="50000"/>
              </a:spcBef>
              <a:defRPr/>
            </a:pPr>
            <a:endParaRPr lang="en-US" sz="3300" b="1" u="sng">
              <a:solidFill>
                <a:prstClr val="white"/>
              </a:solidFill>
              <a:latin typeface="Verdana"/>
              <a:ea typeface="MS PGothic" pitchFamily="34" charset="-128"/>
              <a:cs typeface="+mn-cs"/>
            </a:endParaRPr>
          </a:p>
        </p:txBody>
      </p:sp>
      <p:sp>
        <p:nvSpPr>
          <p:cNvPr id="5" name="Rounded Rectangle 4"/>
          <p:cNvSpPr/>
          <p:nvPr/>
        </p:nvSpPr>
        <p:spPr>
          <a:xfrm>
            <a:off x="595340" y="617599"/>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43" tIns="64724" rIns="129443" bIns="64724"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443"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292" tIns="0"/>
          <a:lstStyle>
            <a:lvl1pPr marL="0" marR="51765"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1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2784949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17255033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3"/>
            <a:ext cx="5592064" cy="1126630"/>
          </a:xfrm>
        </p:spPr>
        <p:txBody>
          <a:bodyPr lIns="207162"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3"/>
            <a:ext cx="5592064" cy="1126630"/>
          </a:xfrm>
        </p:spPr>
        <p:txBody>
          <a:bodyPr lIns="194176"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7833941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249070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92202" y="1460503"/>
            <a:ext cx="5334000" cy="762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1460503"/>
            <a:ext cx="5334000" cy="7620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45008163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43" tIns="64724" rIns="129443" bIns="64724" anchor="ctr"/>
          <a:lstStyle>
            <a:extLst/>
          </a:lstStyle>
          <a:p>
            <a:pPr>
              <a:spcBef>
                <a:spcPct val="50000"/>
              </a:spcBef>
              <a:defRPr/>
            </a:pPr>
            <a:endParaRPr lang="en-US" sz="33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34348692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0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8"/>
            <a:ext cx="4226560" cy="5982026"/>
          </a:xfrm>
        </p:spPr>
        <p:txBody>
          <a:bodyPr lIns="129443"/>
          <a:lstStyle>
            <a:lvl1pPr marL="25883" marR="25883" indent="0">
              <a:spcBef>
                <a:spcPts val="0"/>
              </a:spcBef>
              <a:buNone/>
              <a:defRPr sz="2100">
                <a:solidFill>
                  <a:schemeClr val="tx1"/>
                </a:solidFill>
              </a:defRPr>
            </a:lvl1pPr>
            <a:lvl2pPr>
              <a:buNone/>
              <a:defRPr sz="18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5" y="1322885"/>
            <a:ext cx="6579426" cy="6719150"/>
          </a:xfrm>
        </p:spPr>
        <p:txBody>
          <a:bodyPr/>
          <a:lstStyle>
            <a:lvl1pPr>
              <a:defRPr sz="4000">
                <a:solidFill>
                  <a:schemeClr val="tx1"/>
                </a:solidFill>
              </a:defRPr>
            </a:lvl1pPr>
            <a:lvl2pPr>
              <a:defRPr sz="3700">
                <a:solidFill>
                  <a:schemeClr val="tx1"/>
                </a:solidFill>
              </a:defRPr>
            </a:lvl2pPr>
            <a:lvl3pPr>
              <a:defRPr sz="33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4675176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43" tIns="64724" rIns="129443" bIns="64724" anchor="ctr"/>
          <a:lstStyle>
            <a:extLst/>
          </a:lstStyle>
          <a:p>
            <a:pPr>
              <a:spcBef>
                <a:spcPct val="50000"/>
              </a:spcBef>
              <a:defRPr/>
            </a:pPr>
            <a:endParaRPr lang="en-US" sz="33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43" tIns="64724" rIns="129443" bIns="64724"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443"/>
          <a:lstStyle>
            <a:lvl1pPr marL="64724" indent="0" algn="l">
              <a:spcBef>
                <a:spcPts val="0"/>
              </a:spcBef>
              <a:buNone/>
              <a:defRPr sz="2100">
                <a:solidFill>
                  <a:srgbClr val="FFFFFF"/>
                </a:solidFill>
              </a:defRPr>
            </a:lvl1pPr>
            <a:lvl2pPr>
              <a:defRPr sz="18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35906338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1094150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739"/>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737"/>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21131741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1008" tIns="45488" rIns="91008" bIns="45488"/>
          <a:lstStyle>
            <a:lvl1pPr marL="0" indent="0" algn="ctr">
              <a:buNone/>
              <a:defRPr/>
            </a:lvl1pPr>
            <a:lvl2pPr marL="454990" indent="0" algn="ctr">
              <a:buNone/>
              <a:defRPr/>
            </a:lvl2pPr>
            <a:lvl3pPr marL="910007" indent="0" algn="ctr">
              <a:buNone/>
              <a:defRPr/>
            </a:lvl3pPr>
            <a:lvl4pPr marL="1365035" indent="0" algn="ctr">
              <a:buNone/>
              <a:defRPr/>
            </a:lvl4pPr>
            <a:lvl5pPr marL="1820023" indent="0" algn="ctr">
              <a:buNone/>
              <a:defRPr/>
            </a:lvl5pPr>
            <a:lvl6pPr marL="2275054" indent="0" algn="ctr">
              <a:buNone/>
              <a:defRPr/>
            </a:lvl6pPr>
            <a:lvl7pPr marL="2730051" indent="0" algn="ctr">
              <a:buNone/>
              <a:defRPr/>
            </a:lvl7pPr>
            <a:lvl8pPr marL="3185067" indent="0" algn="ctr">
              <a:buNone/>
              <a:defRPr/>
            </a:lvl8pPr>
            <a:lvl9pPr marL="3640087"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89557770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1008" tIns="45488" rIns="91008" bIns="45488"/>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9772474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1008" tIns="45488" rIns="91008" bIns="45488" anchor="b"/>
          <a:lstStyle>
            <a:lvl1pPr marL="0" indent="0">
              <a:buNone/>
              <a:defRPr sz="2100"/>
            </a:lvl1pPr>
            <a:lvl2pPr marL="454990" indent="0">
              <a:buNone/>
              <a:defRPr sz="1800"/>
            </a:lvl2pPr>
            <a:lvl3pPr marL="910007" indent="0">
              <a:buNone/>
              <a:defRPr sz="1600"/>
            </a:lvl3pPr>
            <a:lvl4pPr marL="1365035" indent="0">
              <a:buNone/>
              <a:defRPr sz="1400"/>
            </a:lvl4pPr>
            <a:lvl5pPr marL="1820023" indent="0">
              <a:buNone/>
              <a:defRPr sz="1400"/>
            </a:lvl5pPr>
            <a:lvl6pPr marL="2275054" indent="0">
              <a:buNone/>
              <a:defRPr sz="1400"/>
            </a:lvl6pPr>
            <a:lvl7pPr marL="2730051" indent="0">
              <a:buNone/>
              <a:defRPr sz="1400"/>
            </a:lvl7pPr>
            <a:lvl8pPr marL="3185067" indent="0">
              <a:buNone/>
              <a:defRPr sz="1400"/>
            </a:lvl8pPr>
            <a:lvl9pPr marL="3640087" indent="0">
              <a:buNone/>
              <a:defRPr sz="1400"/>
            </a:lvl9pPr>
          </a:lstStyle>
          <a:p>
            <a:pPr lvl="0"/>
            <a:r>
              <a:rPr lang="en-GB" smtClean="0"/>
              <a:t>Click to edit Master text styles</a:t>
            </a:r>
          </a:p>
        </p:txBody>
      </p:sp>
    </p:spTree>
    <p:extLst>
      <p:ext uri="{BB962C8B-B14F-4D97-AF65-F5344CB8AC3E}">
        <p14:creationId xmlns:p14="http://schemas.microsoft.com/office/powerpoint/2010/main" val="52525715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1008" tIns="45488" rIns="91008" bIns="45488"/>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1008" tIns="45488" rIns="91008" bIns="45488"/>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11836210"/>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008" tIns="45488" rIns="91008" bIns="45488" anchor="b"/>
          <a:lstStyle>
            <a:lvl1pPr marL="0" indent="0">
              <a:buNone/>
              <a:defRPr sz="2400" b="1"/>
            </a:lvl1pPr>
            <a:lvl2pPr marL="454990" indent="0">
              <a:buNone/>
              <a:defRPr sz="2100" b="1"/>
            </a:lvl2pPr>
            <a:lvl3pPr marL="910007" indent="0">
              <a:buNone/>
              <a:defRPr sz="1800" b="1"/>
            </a:lvl3pPr>
            <a:lvl4pPr marL="1365035" indent="0">
              <a:buNone/>
              <a:defRPr sz="1600" b="1"/>
            </a:lvl4pPr>
            <a:lvl5pPr marL="1820023" indent="0">
              <a:buNone/>
              <a:defRPr sz="1600" b="1"/>
            </a:lvl5pPr>
            <a:lvl6pPr marL="2275054" indent="0">
              <a:buNone/>
              <a:defRPr sz="1600" b="1"/>
            </a:lvl6pPr>
            <a:lvl7pPr marL="2730051" indent="0">
              <a:buNone/>
              <a:defRPr sz="1600" b="1"/>
            </a:lvl7pPr>
            <a:lvl8pPr marL="3185067" indent="0">
              <a:buNone/>
              <a:defRPr sz="1600" b="1"/>
            </a:lvl8pPr>
            <a:lvl9pPr marL="3640087"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1008" tIns="45488" rIns="91008" bIns="45488"/>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008" tIns="45488" rIns="91008" bIns="45488" anchor="b"/>
          <a:lstStyle>
            <a:lvl1pPr marL="0" indent="0">
              <a:buNone/>
              <a:defRPr sz="2400" b="1"/>
            </a:lvl1pPr>
            <a:lvl2pPr marL="454990" indent="0">
              <a:buNone/>
              <a:defRPr sz="2100" b="1"/>
            </a:lvl2pPr>
            <a:lvl3pPr marL="910007" indent="0">
              <a:buNone/>
              <a:defRPr sz="1800" b="1"/>
            </a:lvl3pPr>
            <a:lvl4pPr marL="1365035" indent="0">
              <a:buNone/>
              <a:defRPr sz="1600" b="1"/>
            </a:lvl4pPr>
            <a:lvl5pPr marL="1820023" indent="0">
              <a:buNone/>
              <a:defRPr sz="1600" b="1"/>
            </a:lvl5pPr>
            <a:lvl6pPr marL="2275054" indent="0">
              <a:buNone/>
              <a:defRPr sz="1600" b="1"/>
            </a:lvl6pPr>
            <a:lvl7pPr marL="2730051" indent="0">
              <a:buNone/>
              <a:defRPr sz="1600" b="1"/>
            </a:lvl7pPr>
            <a:lvl8pPr marL="3185067" indent="0">
              <a:buNone/>
              <a:defRPr sz="1600" b="1"/>
            </a:lvl8pPr>
            <a:lvl9pPr marL="3640087"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1008" tIns="45488" rIns="91008" bIns="45488"/>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013515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7130369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04006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33813"/>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0" y="389064"/>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1008" tIns="45488" rIns="91008" bIns="45488"/>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0" y="2041526"/>
            <a:ext cx="4278313" cy="6670674"/>
          </a:xfrm>
          <a:prstGeom prst="rect">
            <a:avLst/>
          </a:prstGeom>
        </p:spPr>
        <p:txBody>
          <a:bodyPr vert="horz" lIns="91008" tIns="45488" rIns="91008" bIns="45488"/>
          <a:lstStyle>
            <a:lvl1pPr marL="0" indent="0">
              <a:buNone/>
              <a:defRPr sz="1400"/>
            </a:lvl1pPr>
            <a:lvl2pPr marL="454990" indent="0">
              <a:buNone/>
              <a:defRPr sz="1100"/>
            </a:lvl2pPr>
            <a:lvl3pPr marL="910007" indent="0">
              <a:buNone/>
              <a:defRPr sz="1000"/>
            </a:lvl3pPr>
            <a:lvl4pPr marL="1365035" indent="0">
              <a:buNone/>
              <a:defRPr sz="1000"/>
            </a:lvl4pPr>
            <a:lvl5pPr marL="1820023" indent="0">
              <a:buNone/>
              <a:defRPr sz="1000"/>
            </a:lvl5pPr>
            <a:lvl6pPr marL="2275054" indent="0">
              <a:buNone/>
              <a:defRPr sz="1000"/>
            </a:lvl6pPr>
            <a:lvl7pPr marL="2730051" indent="0">
              <a:buNone/>
              <a:defRPr sz="1000"/>
            </a:lvl7pPr>
            <a:lvl8pPr marL="3185067" indent="0">
              <a:buNone/>
              <a:defRPr sz="1000"/>
            </a:lvl8pPr>
            <a:lvl9pPr marL="3640087" indent="0">
              <a:buNone/>
              <a:defRPr sz="1000"/>
            </a:lvl9pPr>
          </a:lstStyle>
          <a:p>
            <a:pPr lvl="0"/>
            <a:r>
              <a:rPr lang="en-GB" smtClean="0"/>
              <a:t>Click to edit Master text styles</a:t>
            </a:r>
          </a:p>
        </p:txBody>
      </p:sp>
    </p:spTree>
    <p:extLst>
      <p:ext uri="{BB962C8B-B14F-4D97-AF65-F5344CB8AC3E}">
        <p14:creationId xmlns:p14="http://schemas.microsoft.com/office/powerpoint/2010/main" val="2968573032"/>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0"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0" y="871637"/>
            <a:ext cx="7802563" cy="5851527"/>
          </a:xfrm>
          <a:prstGeom prst="rect">
            <a:avLst/>
          </a:prstGeom>
        </p:spPr>
        <p:txBody>
          <a:bodyPr vert="horz" lIns="91008" tIns="45488" rIns="91008" bIns="45488"/>
          <a:lstStyle>
            <a:lvl1pPr marL="0" indent="0">
              <a:buNone/>
              <a:defRPr sz="3000"/>
            </a:lvl1pPr>
            <a:lvl2pPr marL="454990" indent="0">
              <a:buNone/>
              <a:defRPr sz="2800"/>
            </a:lvl2pPr>
            <a:lvl3pPr marL="910007" indent="0">
              <a:buNone/>
              <a:defRPr sz="2400"/>
            </a:lvl3pPr>
            <a:lvl4pPr marL="1365035" indent="0">
              <a:buNone/>
              <a:defRPr sz="2100"/>
            </a:lvl4pPr>
            <a:lvl5pPr marL="1820023" indent="0">
              <a:buNone/>
              <a:defRPr sz="2100"/>
            </a:lvl5pPr>
            <a:lvl6pPr marL="2275054" indent="0">
              <a:buNone/>
              <a:defRPr sz="2100"/>
            </a:lvl6pPr>
            <a:lvl7pPr marL="2730051" indent="0">
              <a:buNone/>
              <a:defRPr sz="2100"/>
            </a:lvl7pPr>
            <a:lvl8pPr marL="3185067" indent="0">
              <a:buNone/>
              <a:defRPr sz="2100"/>
            </a:lvl8pPr>
            <a:lvl9pPr marL="3640087" indent="0">
              <a:buNone/>
              <a:defRPr sz="2100"/>
            </a:lvl9pPr>
          </a:lstStyle>
          <a:p>
            <a:endParaRPr lang="en-US"/>
          </a:p>
        </p:txBody>
      </p:sp>
      <p:sp>
        <p:nvSpPr>
          <p:cNvPr id="4" name="Text Placeholder 3"/>
          <p:cNvSpPr>
            <a:spLocks noGrp="1"/>
          </p:cNvSpPr>
          <p:nvPr>
            <p:ph type="body" sz="half" idx="2"/>
          </p:nvPr>
        </p:nvSpPr>
        <p:spPr>
          <a:xfrm>
            <a:off x="2549650" y="7634293"/>
            <a:ext cx="7802563" cy="1144587"/>
          </a:xfrm>
          <a:prstGeom prst="rect">
            <a:avLst/>
          </a:prstGeom>
        </p:spPr>
        <p:txBody>
          <a:bodyPr vert="horz" lIns="91008" tIns="45488" rIns="91008" bIns="45488"/>
          <a:lstStyle>
            <a:lvl1pPr marL="0" indent="0">
              <a:buNone/>
              <a:defRPr sz="1400"/>
            </a:lvl1pPr>
            <a:lvl2pPr marL="454990" indent="0">
              <a:buNone/>
              <a:defRPr sz="1100"/>
            </a:lvl2pPr>
            <a:lvl3pPr marL="910007" indent="0">
              <a:buNone/>
              <a:defRPr sz="1000"/>
            </a:lvl3pPr>
            <a:lvl4pPr marL="1365035" indent="0">
              <a:buNone/>
              <a:defRPr sz="1000"/>
            </a:lvl4pPr>
            <a:lvl5pPr marL="1820023" indent="0">
              <a:buNone/>
              <a:defRPr sz="1000"/>
            </a:lvl5pPr>
            <a:lvl6pPr marL="2275054" indent="0">
              <a:buNone/>
              <a:defRPr sz="1000"/>
            </a:lvl6pPr>
            <a:lvl7pPr marL="2730051" indent="0">
              <a:buNone/>
              <a:defRPr sz="1000"/>
            </a:lvl7pPr>
            <a:lvl8pPr marL="3185067" indent="0">
              <a:buNone/>
              <a:defRPr sz="1000"/>
            </a:lvl8pPr>
            <a:lvl9pPr marL="3640087" indent="0">
              <a:buNone/>
              <a:defRPr sz="1000"/>
            </a:lvl9pPr>
          </a:lstStyle>
          <a:p>
            <a:pPr lvl="0"/>
            <a:r>
              <a:rPr lang="en-GB" smtClean="0"/>
              <a:t>Click to edit Master text styles</a:t>
            </a:r>
          </a:p>
        </p:txBody>
      </p:sp>
    </p:spTree>
    <p:extLst>
      <p:ext uri="{BB962C8B-B14F-4D97-AF65-F5344CB8AC3E}">
        <p14:creationId xmlns:p14="http://schemas.microsoft.com/office/powerpoint/2010/main" val="53104404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1008" tIns="45488" rIns="91008" bIns="45488"/>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6065211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008" tIns="45488" rIns="91008" bIns="45488"/>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31892246"/>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0816" tIns="45385" rIns="90816" bIns="45385"/>
          <a:lstStyle>
            <a:lvl1pPr marL="0" indent="0" algn="ctr">
              <a:buNone/>
              <a:defRPr/>
            </a:lvl1pPr>
            <a:lvl2pPr marL="454000" indent="0" algn="ctr">
              <a:buNone/>
              <a:defRPr/>
            </a:lvl2pPr>
            <a:lvl3pPr marL="908043" indent="0" algn="ctr">
              <a:buNone/>
              <a:defRPr/>
            </a:lvl3pPr>
            <a:lvl4pPr marL="1362108" indent="0" algn="ctr">
              <a:buNone/>
              <a:defRPr/>
            </a:lvl4pPr>
            <a:lvl5pPr marL="1816102" indent="0" algn="ctr">
              <a:buNone/>
              <a:defRPr/>
            </a:lvl5pPr>
            <a:lvl6pPr marL="2270160" indent="0" algn="ctr">
              <a:buNone/>
              <a:defRPr/>
            </a:lvl6pPr>
            <a:lvl7pPr marL="2724194" indent="0" algn="ctr">
              <a:buNone/>
              <a:defRPr/>
            </a:lvl7pPr>
            <a:lvl8pPr marL="3178239" indent="0" algn="ctr">
              <a:buNone/>
              <a:defRPr/>
            </a:lvl8pPr>
            <a:lvl9pPr marL="3632265"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117493208"/>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0816" tIns="45385" rIns="90816" bIns="45385"/>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177950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0816" tIns="45385" rIns="90816" bIns="45385" anchor="b"/>
          <a:lstStyle>
            <a:lvl1pPr marL="0" indent="0">
              <a:buNone/>
              <a:defRPr sz="2100"/>
            </a:lvl1pPr>
            <a:lvl2pPr marL="454000" indent="0">
              <a:buNone/>
              <a:defRPr sz="1800"/>
            </a:lvl2pPr>
            <a:lvl3pPr marL="908043" indent="0">
              <a:buNone/>
              <a:defRPr sz="1600"/>
            </a:lvl3pPr>
            <a:lvl4pPr marL="1362108" indent="0">
              <a:buNone/>
              <a:defRPr sz="1400"/>
            </a:lvl4pPr>
            <a:lvl5pPr marL="1816102" indent="0">
              <a:buNone/>
              <a:defRPr sz="1400"/>
            </a:lvl5pPr>
            <a:lvl6pPr marL="2270160" indent="0">
              <a:buNone/>
              <a:defRPr sz="1400"/>
            </a:lvl6pPr>
            <a:lvl7pPr marL="2724194" indent="0">
              <a:buNone/>
              <a:defRPr sz="1400"/>
            </a:lvl7pPr>
            <a:lvl8pPr marL="3178239" indent="0">
              <a:buNone/>
              <a:defRPr sz="1400"/>
            </a:lvl8pPr>
            <a:lvl9pPr marL="3632265" indent="0">
              <a:buNone/>
              <a:defRPr sz="1400"/>
            </a:lvl9pPr>
          </a:lstStyle>
          <a:p>
            <a:pPr lvl="0"/>
            <a:r>
              <a:rPr lang="en-GB" smtClean="0"/>
              <a:t>Click to edit Master text styles</a:t>
            </a:r>
          </a:p>
        </p:txBody>
      </p:sp>
    </p:spTree>
    <p:extLst>
      <p:ext uri="{BB962C8B-B14F-4D97-AF65-F5344CB8AC3E}">
        <p14:creationId xmlns:p14="http://schemas.microsoft.com/office/powerpoint/2010/main" val="4023667008"/>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0816" tIns="45385" rIns="90816" bIns="45385"/>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0816" tIns="45385" rIns="90816" bIns="45385"/>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269345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168713405"/>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0816" tIns="45385" rIns="90816" bIns="45385" anchor="b"/>
          <a:lstStyle>
            <a:lvl1pPr marL="0" indent="0">
              <a:buNone/>
              <a:defRPr sz="2400" b="1"/>
            </a:lvl1pPr>
            <a:lvl2pPr marL="454000" indent="0">
              <a:buNone/>
              <a:defRPr sz="2100" b="1"/>
            </a:lvl2pPr>
            <a:lvl3pPr marL="908043" indent="0">
              <a:buNone/>
              <a:defRPr sz="1800" b="1"/>
            </a:lvl3pPr>
            <a:lvl4pPr marL="1362108" indent="0">
              <a:buNone/>
              <a:defRPr sz="1600" b="1"/>
            </a:lvl4pPr>
            <a:lvl5pPr marL="1816102" indent="0">
              <a:buNone/>
              <a:defRPr sz="1600" b="1"/>
            </a:lvl5pPr>
            <a:lvl6pPr marL="2270160" indent="0">
              <a:buNone/>
              <a:defRPr sz="1600" b="1"/>
            </a:lvl6pPr>
            <a:lvl7pPr marL="2724194" indent="0">
              <a:buNone/>
              <a:defRPr sz="1600" b="1"/>
            </a:lvl7pPr>
            <a:lvl8pPr marL="3178239" indent="0">
              <a:buNone/>
              <a:defRPr sz="1600" b="1"/>
            </a:lvl8pPr>
            <a:lvl9pPr marL="3632265"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0816" tIns="45385" rIns="90816" bIns="45385"/>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0816" tIns="45385" rIns="90816" bIns="45385" anchor="b"/>
          <a:lstStyle>
            <a:lvl1pPr marL="0" indent="0">
              <a:buNone/>
              <a:defRPr sz="2400" b="1"/>
            </a:lvl1pPr>
            <a:lvl2pPr marL="454000" indent="0">
              <a:buNone/>
              <a:defRPr sz="2100" b="1"/>
            </a:lvl2pPr>
            <a:lvl3pPr marL="908043" indent="0">
              <a:buNone/>
              <a:defRPr sz="1800" b="1"/>
            </a:lvl3pPr>
            <a:lvl4pPr marL="1362108" indent="0">
              <a:buNone/>
              <a:defRPr sz="1600" b="1"/>
            </a:lvl4pPr>
            <a:lvl5pPr marL="1816102" indent="0">
              <a:buNone/>
              <a:defRPr sz="1600" b="1"/>
            </a:lvl5pPr>
            <a:lvl6pPr marL="2270160" indent="0">
              <a:buNone/>
              <a:defRPr sz="1600" b="1"/>
            </a:lvl6pPr>
            <a:lvl7pPr marL="2724194" indent="0">
              <a:buNone/>
              <a:defRPr sz="1600" b="1"/>
            </a:lvl7pPr>
            <a:lvl8pPr marL="3178239" indent="0">
              <a:buNone/>
              <a:defRPr sz="1600" b="1"/>
            </a:lvl8pPr>
            <a:lvl9pPr marL="3632265"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0816" tIns="45385" rIns="90816" bIns="45385"/>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9964833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76713890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668251"/>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60" y="389123"/>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0816" tIns="45385" rIns="90816" bIns="45385"/>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60" y="2041526"/>
            <a:ext cx="4278313" cy="6670674"/>
          </a:xfrm>
          <a:prstGeom prst="rect">
            <a:avLst/>
          </a:prstGeom>
        </p:spPr>
        <p:txBody>
          <a:bodyPr vert="horz" lIns="90816" tIns="45385" rIns="90816" bIns="45385"/>
          <a:lstStyle>
            <a:lvl1pPr marL="0" indent="0">
              <a:buNone/>
              <a:defRPr sz="1400"/>
            </a:lvl1pPr>
            <a:lvl2pPr marL="454000" indent="0">
              <a:buNone/>
              <a:defRPr sz="1100"/>
            </a:lvl2pPr>
            <a:lvl3pPr marL="908043" indent="0">
              <a:buNone/>
              <a:defRPr sz="1000"/>
            </a:lvl3pPr>
            <a:lvl4pPr marL="1362108" indent="0">
              <a:buNone/>
              <a:defRPr sz="1000"/>
            </a:lvl4pPr>
            <a:lvl5pPr marL="1816102" indent="0">
              <a:buNone/>
              <a:defRPr sz="1000"/>
            </a:lvl5pPr>
            <a:lvl6pPr marL="2270160" indent="0">
              <a:buNone/>
              <a:defRPr sz="1000"/>
            </a:lvl6pPr>
            <a:lvl7pPr marL="2724194" indent="0">
              <a:buNone/>
              <a:defRPr sz="1000"/>
            </a:lvl7pPr>
            <a:lvl8pPr marL="3178239" indent="0">
              <a:buNone/>
              <a:defRPr sz="1000"/>
            </a:lvl8pPr>
            <a:lvl9pPr marL="3632265" indent="0">
              <a:buNone/>
              <a:defRPr sz="1000"/>
            </a:lvl9pPr>
          </a:lstStyle>
          <a:p>
            <a:pPr lvl="0"/>
            <a:r>
              <a:rPr lang="en-GB" smtClean="0"/>
              <a:t>Click to edit Master text styles</a:t>
            </a:r>
          </a:p>
        </p:txBody>
      </p:sp>
    </p:spTree>
    <p:extLst>
      <p:ext uri="{BB962C8B-B14F-4D97-AF65-F5344CB8AC3E}">
        <p14:creationId xmlns:p14="http://schemas.microsoft.com/office/powerpoint/2010/main" val="339825767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709"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709" y="871696"/>
            <a:ext cx="7802563" cy="5851527"/>
          </a:xfrm>
          <a:prstGeom prst="rect">
            <a:avLst/>
          </a:prstGeom>
        </p:spPr>
        <p:txBody>
          <a:bodyPr vert="horz" lIns="90816" tIns="45385" rIns="90816" bIns="45385"/>
          <a:lstStyle>
            <a:lvl1pPr marL="0" indent="0">
              <a:buNone/>
              <a:defRPr sz="3000"/>
            </a:lvl1pPr>
            <a:lvl2pPr marL="454000" indent="0">
              <a:buNone/>
              <a:defRPr sz="2800"/>
            </a:lvl2pPr>
            <a:lvl3pPr marL="908043" indent="0">
              <a:buNone/>
              <a:defRPr sz="2400"/>
            </a:lvl3pPr>
            <a:lvl4pPr marL="1362108" indent="0">
              <a:buNone/>
              <a:defRPr sz="2100"/>
            </a:lvl4pPr>
            <a:lvl5pPr marL="1816102" indent="0">
              <a:buNone/>
              <a:defRPr sz="2100"/>
            </a:lvl5pPr>
            <a:lvl6pPr marL="2270160" indent="0">
              <a:buNone/>
              <a:defRPr sz="2100"/>
            </a:lvl6pPr>
            <a:lvl7pPr marL="2724194" indent="0">
              <a:buNone/>
              <a:defRPr sz="2100"/>
            </a:lvl7pPr>
            <a:lvl8pPr marL="3178239" indent="0">
              <a:buNone/>
              <a:defRPr sz="2100"/>
            </a:lvl8pPr>
            <a:lvl9pPr marL="3632265" indent="0">
              <a:buNone/>
              <a:defRPr sz="2100"/>
            </a:lvl9pPr>
          </a:lstStyle>
          <a:p>
            <a:endParaRPr lang="en-US"/>
          </a:p>
        </p:txBody>
      </p:sp>
      <p:sp>
        <p:nvSpPr>
          <p:cNvPr id="4" name="Text Placeholder 3"/>
          <p:cNvSpPr>
            <a:spLocks noGrp="1"/>
          </p:cNvSpPr>
          <p:nvPr>
            <p:ph type="body" sz="half" idx="2"/>
          </p:nvPr>
        </p:nvSpPr>
        <p:spPr>
          <a:xfrm>
            <a:off x="2549709" y="7634293"/>
            <a:ext cx="7802563" cy="1144587"/>
          </a:xfrm>
          <a:prstGeom prst="rect">
            <a:avLst/>
          </a:prstGeom>
        </p:spPr>
        <p:txBody>
          <a:bodyPr vert="horz" lIns="90816" tIns="45385" rIns="90816" bIns="45385"/>
          <a:lstStyle>
            <a:lvl1pPr marL="0" indent="0">
              <a:buNone/>
              <a:defRPr sz="1400"/>
            </a:lvl1pPr>
            <a:lvl2pPr marL="454000" indent="0">
              <a:buNone/>
              <a:defRPr sz="1100"/>
            </a:lvl2pPr>
            <a:lvl3pPr marL="908043" indent="0">
              <a:buNone/>
              <a:defRPr sz="1000"/>
            </a:lvl3pPr>
            <a:lvl4pPr marL="1362108" indent="0">
              <a:buNone/>
              <a:defRPr sz="1000"/>
            </a:lvl4pPr>
            <a:lvl5pPr marL="1816102" indent="0">
              <a:buNone/>
              <a:defRPr sz="1000"/>
            </a:lvl5pPr>
            <a:lvl6pPr marL="2270160" indent="0">
              <a:buNone/>
              <a:defRPr sz="1000"/>
            </a:lvl6pPr>
            <a:lvl7pPr marL="2724194" indent="0">
              <a:buNone/>
              <a:defRPr sz="1000"/>
            </a:lvl7pPr>
            <a:lvl8pPr marL="3178239" indent="0">
              <a:buNone/>
              <a:defRPr sz="1000"/>
            </a:lvl8pPr>
            <a:lvl9pPr marL="3632265" indent="0">
              <a:buNone/>
              <a:defRPr sz="1000"/>
            </a:lvl9pPr>
          </a:lstStyle>
          <a:p>
            <a:pPr lvl="0"/>
            <a:r>
              <a:rPr lang="en-GB" smtClean="0"/>
              <a:t>Click to edit Master text styles</a:t>
            </a:r>
          </a:p>
        </p:txBody>
      </p:sp>
    </p:spTree>
    <p:extLst>
      <p:ext uri="{BB962C8B-B14F-4D97-AF65-F5344CB8AC3E}">
        <p14:creationId xmlns:p14="http://schemas.microsoft.com/office/powerpoint/2010/main" val="296425342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0816" tIns="45385" rIns="90816" bIns="45385"/>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29756342"/>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0816" tIns="45385" rIns="90816" bIns="45385"/>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9891358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90" tIns="64747" rIns="129490" bIns="64747"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6" name="Rounded Rectangle 5"/>
          <p:cNvSpPr/>
          <p:nvPr/>
        </p:nvSpPr>
        <p:spPr>
          <a:xfrm>
            <a:off x="595340" y="617476"/>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90" tIns="64747" rIns="129490" bIns="64747" anchor="ctr"/>
          <a:lstStyle>
            <a:extLst/>
          </a:lstStyle>
          <a:p>
            <a:pPr>
              <a:spcBef>
                <a:spcPct val="50000"/>
              </a:spcBef>
              <a:defRPr/>
            </a:pPr>
            <a:endParaRPr lang="en-US" sz="33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747" rIns="64747" bIns="64747"/>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785" indent="0" algn="r">
              <a:spcBef>
                <a:spcPts val="0"/>
              </a:spcBef>
              <a:buNone/>
              <a:defRPr sz="2800">
                <a:solidFill>
                  <a:schemeClr val="bg2">
                    <a:shade val="25000"/>
                  </a:schemeClr>
                </a:solidFill>
              </a:defRPr>
            </a:lvl1pPr>
            <a:lvl2pPr marL="647457" indent="0" algn="ctr">
              <a:buNone/>
            </a:lvl2pPr>
            <a:lvl3pPr marL="1294951" indent="0" algn="ctr">
              <a:buNone/>
            </a:lvl3pPr>
            <a:lvl4pPr marL="1942445" indent="0" algn="ctr">
              <a:buNone/>
            </a:lvl4pPr>
            <a:lvl5pPr marL="2589921" indent="0" algn="ctr">
              <a:buNone/>
            </a:lvl5pPr>
            <a:lvl6pPr marL="3237414" indent="0" algn="ctr">
              <a:buNone/>
            </a:lvl6pPr>
            <a:lvl7pPr marL="3884889" indent="0" algn="ctr">
              <a:buNone/>
            </a:lvl7pPr>
            <a:lvl8pPr marL="4532364" indent="0" algn="ctr">
              <a:buNone/>
            </a:lvl8pPr>
            <a:lvl9pPr marL="5179824"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32238044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20910533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90" tIns="64747" rIns="129490" bIns="64747"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5" name="Rounded Rectangle 4"/>
          <p:cNvSpPr/>
          <p:nvPr/>
        </p:nvSpPr>
        <p:spPr>
          <a:xfrm>
            <a:off x="595340" y="617589"/>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90" tIns="64747" rIns="129490" bIns="64747"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490"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352" tIns="0"/>
          <a:lstStyle>
            <a:lvl1pPr marL="0" marR="51785"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1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3714514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29176"/>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28396325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3"/>
            <a:ext cx="5592064" cy="1126630"/>
          </a:xfrm>
        </p:spPr>
        <p:txBody>
          <a:bodyPr lIns="207233"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3"/>
            <a:ext cx="5592064" cy="1126630"/>
          </a:xfrm>
        </p:spPr>
        <p:txBody>
          <a:bodyPr lIns="194245"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12321547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247905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90" tIns="64747" rIns="129490" bIns="64747"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4545630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0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8"/>
            <a:ext cx="4226560" cy="5982026"/>
          </a:xfrm>
        </p:spPr>
        <p:txBody>
          <a:bodyPr lIns="129490"/>
          <a:lstStyle>
            <a:lvl1pPr marL="25893" marR="25893" indent="0">
              <a:spcBef>
                <a:spcPts val="0"/>
              </a:spcBef>
              <a:buNone/>
              <a:defRPr sz="2100">
                <a:solidFill>
                  <a:schemeClr val="tx1"/>
                </a:solidFill>
              </a:defRPr>
            </a:lvl1pPr>
            <a:lvl2pPr>
              <a:buNone/>
              <a:defRPr sz="18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5" y="1322885"/>
            <a:ext cx="6579426" cy="6719150"/>
          </a:xfrm>
        </p:spPr>
        <p:txBody>
          <a:bodyPr/>
          <a:lstStyle>
            <a:lvl1pPr>
              <a:defRPr sz="4000">
                <a:solidFill>
                  <a:schemeClr val="tx1"/>
                </a:solidFill>
              </a:defRPr>
            </a:lvl1pPr>
            <a:lvl2pPr>
              <a:defRPr sz="3700">
                <a:solidFill>
                  <a:schemeClr val="tx1"/>
                </a:solidFill>
              </a:defRPr>
            </a:lvl2pPr>
            <a:lvl3pPr>
              <a:defRPr sz="33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347841206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90" tIns="64747" rIns="129490" bIns="64747"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90" tIns="64747" rIns="129490" bIns="64747"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490"/>
          <a:lstStyle>
            <a:lvl1pPr marL="64747" indent="0" algn="l">
              <a:spcBef>
                <a:spcPts val="0"/>
              </a:spcBef>
              <a:buNone/>
              <a:defRPr sz="2100">
                <a:solidFill>
                  <a:srgbClr val="FFFFFF"/>
                </a:solidFill>
              </a:defRPr>
            </a:lvl1pPr>
            <a:lvl2pPr>
              <a:defRPr sz="18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18256702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21704312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729"/>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727"/>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23297198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73" y="-8132"/>
            <a:ext cx="13253114" cy="9753600"/>
          </a:xfrm>
          <a:prstGeom prst="rect">
            <a:avLst/>
          </a:prstGeom>
        </p:spPr>
      </p:pic>
      <p:sp>
        <p:nvSpPr>
          <p:cNvPr id="2" name="Titre 1"/>
          <p:cNvSpPr>
            <a:spLocks noGrp="1"/>
          </p:cNvSpPr>
          <p:nvPr>
            <p:ph type="ctrTitle"/>
          </p:nvPr>
        </p:nvSpPr>
        <p:spPr>
          <a:xfrm>
            <a:off x="6063936" y="1499945"/>
            <a:ext cx="6290625" cy="5566694"/>
          </a:xfrm>
        </p:spPr>
        <p:txBody>
          <a:bodyPr/>
          <a:lstStyle/>
          <a:p>
            <a:r>
              <a:rPr lang="nl-BE" dirty="0" smtClean="0"/>
              <a:t>Cliquez et modifiez le titre</a:t>
            </a:r>
            <a:endParaRPr lang="fr-FR" dirty="0"/>
          </a:p>
        </p:txBody>
      </p:sp>
      <p:sp>
        <p:nvSpPr>
          <p:cNvPr id="6" name="Espace réservé du numéro de diapositive 5"/>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cxnSp>
        <p:nvCxnSpPr>
          <p:cNvPr id="9" name="Connecteur droit 8"/>
          <p:cNvCxnSpPr/>
          <p:nvPr userDrawn="1"/>
        </p:nvCxnSpPr>
        <p:spPr>
          <a:xfrm flipV="1">
            <a:off x="5409407" y="2513993"/>
            <a:ext cx="0" cy="3221710"/>
          </a:xfrm>
          <a:prstGeom prst="line">
            <a:avLst/>
          </a:prstGeom>
          <a:ln>
            <a:solidFill>
              <a:srgbClr val="495E8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001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lvl1pPr>
              <a:defRPr>
                <a:latin typeface="ECSquareSansPro-Regular"/>
                <a:cs typeface="ECSquareSansPro-Regular"/>
              </a:defRPr>
            </a:lvl1pPr>
          </a:lstStyle>
          <a:p>
            <a:r>
              <a:rPr lang="nl-BE" dirty="0" smtClean="0"/>
              <a:t>Cliquez et modifiez le titre</a:t>
            </a:r>
            <a:endParaRPr lang="fr-FR" dirty="0"/>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5" name="Espace réservé du pied de page 4"/>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6" name="Espace réservé du numéro de diapositive 5"/>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68896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78226887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27290" y="6267667"/>
            <a:ext cx="11054080" cy="1937173"/>
          </a:xfrm>
        </p:spPr>
        <p:txBody>
          <a:bodyPr anchor="t"/>
          <a:lstStyle>
            <a:lvl1pPr algn="l">
              <a:defRPr sz="5700" b="1" cap="all"/>
            </a:lvl1pPr>
          </a:lstStyle>
          <a:p>
            <a:r>
              <a:rPr lang="nl-BE" smtClean="0"/>
              <a:t>Cliquez et modifiez le titre</a:t>
            </a:r>
            <a:endParaRPr lang="fr-FR"/>
          </a:p>
        </p:txBody>
      </p:sp>
      <p:sp>
        <p:nvSpPr>
          <p:cNvPr id="3" name="Espace réservé du texte 2"/>
          <p:cNvSpPr>
            <a:spLocks noGrp="1"/>
          </p:cNvSpPr>
          <p:nvPr>
            <p:ph type="body" idx="1"/>
          </p:nvPr>
        </p:nvSpPr>
        <p:spPr>
          <a:xfrm>
            <a:off x="1027290" y="4134068"/>
            <a:ext cx="11054080" cy="2133599"/>
          </a:xfrm>
        </p:spPr>
        <p:txBody>
          <a:bodyPr anchor="b"/>
          <a:lstStyle>
            <a:lvl1pPr marL="0" indent="0">
              <a:buNone/>
              <a:defRPr sz="2800">
                <a:solidFill>
                  <a:schemeClr val="tx1">
                    <a:tint val="75000"/>
                  </a:schemeClr>
                </a:solidFill>
              </a:defRPr>
            </a:lvl1pPr>
            <a:lvl2pPr marL="648449" indent="0">
              <a:buNone/>
              <a:defRPr sz="2600">
                <a:solidFill>
                  <a:schemeClr val="tx1">
                    <a:tint val="75000"/>
                  </a:schemeClr>
                </a:solidFill>
              </a:defRPr>
            </a:lvl2pPr>
            <a:lvl3pPr marL="1296931" indent="0">
              <a:buNone/>
              <a:defRPr sz="2300">
                <a:solidFill>
                  <a:schemeClr val="tx1">
                    <a:tint val="75000"/>
                  </a:schemeClr>
                </a:solidFill>
              </a:defRPr>
            </a:lvl3pPr>
            <a:lvl4pPr marL="1945413" indent="0">
              <a:buNone/>
              <a:defRPr sz="2000">
                <a:solidFill>
                  <a:schemeClr val="tx1">
                    <a:tint val="75000"/>
                  </a:schemeClr>
                </a:solidFill>
              </a:defRPr>
            </a:lvl4pPr>
            <a:lvl5pPr marL="2593874" indent="0">
              <a:buNone/>
              <a:defRPr sz="2000">
                <a:solidFill>
                  <a:schemeClr val="tx1">
                    <a:tint val="75000"/>
                  </a:schemeClr>
                </a:solidFill>
              </a:defRPr>
            </a:lvl5pPr>
            <a:lvl6pPr marL="3242343" indent="0">
              <a:buNone/>
              <a:defRPr sz="2000">
                <a:solidFill>
                  <a:schemeClr val="tx1">
                    <a:tint val="75000"/>
                  </a:schemeClr>
                </a:solidFill>
              </a:defRPr>
            </a:lvl6pPr>
            <a:lvl7pPr marL="3890819" indent="0">
              <a:buNone/>
              <a:defRPr sz="2000">
                <a:solidFill>
                  <a:schemeClr val="tx1">
                    <a:tint val="75000"/>
                  </a:schemeClr>
                </a:solidFill>
              </a:defRPr>
            </a:lvl7pPr>
            <a:lvl8pPr marL="4539281" indent="0">
              <a:buNone/>
              <a:defRPr sz="2000">
                <a:solidFill>
                  <a:schemeClr val="tx1">
                    <a:tint val="75000"/>
                  </a:schemeClr>
                </a:solidFill>
              </a:defRPr>
            </a:lvl8pPr>
            <a:lvl9pPr marL="5187743" indent="0">
              <a:buNone/>
              <a:defRPr sz="20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5" name="Espace réservé du pied de page 4"/>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6" name="Espace réservé du numéro de diapositive 5"/>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097228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ECSquareSansPro-Regular"/>
                <a:cs typeface="ECSquareSansPro-Regular"/>
              </a:defRPr>
            </a:lvl1pPr>
          </a:lstStyle>
          <a:p>
            <a:r>
              <a:rPr lang="nl-BE" dirty="0" smtClean="0"/>
              <a:t>Cliquez et modifiez le titre</a:t>
            </a:r>
            <a:endParaRPr lang="fr-FR" dirty="0"/>
          </a:p>
        </p:txBody>
      </p:sp>
      <p:sp>
        <p:nvSpPr>
          <p:cNvPr id="3" name="Espace réservé du contenu 2"/>
          <p:cNvSpPr>
            <a:spLocks noGrp="1"/>
          </p:cNvSpPr>
          <p:nvPr>
            <p:ph sz="half" idx="1"/>
          </p:nvPr>
        </p:nvSpPr>
        <p:spPr>
          <a:xfrm>
            <a:off x="650240" y="227591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6610773" y="227591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6" name="Espace réservé du pied de page 5"/>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7" name="Espace réservé du numéro de diapositive 6"/>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822234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650240" y="2183272"/>
            <a:ext cx="5746045" cy="909884"/>
          </a:xfrm>
        </p:spPr>
        <p:txBody>
          <a:bodyPr anchor="b"/>
          <a:lstStyle>
            <a:lvl1pPr marL="0" indent="0">
              <a:buNone/>
              <a:defRPr sz="3400" b="1"/>
            </a:lvl1pPr>
            <a:lvl2pPr marL="648449" indent="0">
              <a:buNone/>
              <a:defRPr sz="2800" b="1"/>
            </a:lvl2pPr>
            <a:lvl3pPr marL="1296931" indent="0">
              <a:buNone/>
              <a:defRPr sz="2600" b="1"/>
            </a:lvl3pPr>
            <a:lvl4pPr marL="1945413" indent="0">
              <a:buNone/>
              <a:defRPr sz="2300" b="1"/>
            </a:lvl4pPr>
            <a:lvl5pPr marL="2593874" indent="0">
              <a:buNone/>
              <a:defRPr sz="2300" b="1"/>
            </a:lvl5pPr>
            <a:lvl6pPr marL="3242343" indent="0">
              <a:buNone/>
              <a:defRPr sz="2300" b="1"/>
            </a:lvl6pPr>
            <a:lvl7pPr marL="3890819" indent="0">
              <a:buNone/>
              <a:defRPr sz="2300" b="1"/>
            </a:lvl7pPr>
            <a:lvl8pPr marL="4539281" indent="0">
              <a:buNone/>
              <a:defRPr sz="2300" b="1"/>
            </a:lvl8pPr>
            <a:lvl9pPr marL="5187743" indent="0">
              <a:buNone/>
              <a:defRPr sz="23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6606260" y="2183272"/>
            <a:ext cx="5748302" cy="909884"/>
          </a:xfrm>
        </p:spPr>
        <p:txBody>
          <a:bodyPr anchor="b"/>
          <a:lstStyle>
            <a:lvl1pPr marL="0" indent="0">
              <a:buNone/>
              <a:defRPr sz="3400" b="1"/>
            </a:lvl1pPr>
            <a:lvl2pPr marL="648449" indent="0">
              <a:buNone/>
              <a:defRPr sz="2800" b="1"/>
            </a:lvl2pPr>
            <a:lvl3pPr marL="1296931" indent="0">
              <a:buNone/>
              <a:defRPr sz="2600" b="1"/>
            </a:lvl3pPr>
            <a:lvl4pPr marL="1945413" indent="0">
              <a:buNone/>
              <a:defRPr sz="2300" b="1"/>
            </a:lvl4pPr>
            <a:lvl5pPr marL="2593874" indent="0">
              <a:buNone/>
              <a:defRPr sz="2300" b="1"/>
            </a:lvl5pPr>
            <a:lvl6pPr marL="3242343" indent="0">
              <a:buNone/>
              <a:defRPr sz="2300" b="1"/>
            </a:lvl6pPr>
            <a:lvl7pPr marL="3890819" indent="0">
              <a:buNone/>
              <a:defRPr sz="2300" b="1"/>
            </a:lvl7pPr>
            <a:lvl8pPr marL="4539281" indent="0">
              <a:buNone/>
              <a:defRPr sz="2300" b="1"/>
            </a:lvl8pPr>
            <a:lvl9pPr marL="5187743" indent="0">
              <a:buNone/>
              <a:defRPr sz="23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8" name="Espace réservé du pied de page 7"/>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9" name="Espace réservé du numéro de diapositive 8"/>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238547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4" name="Espace réservé du pied de page 3"/>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5" name="Espace réservé du numéro de diapositive 4"/>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394253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3" name="Espace réservé du pied de page 2"/>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4" name="Espace réservé du numéro de diapositive 3"/>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048156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50243" y="388338"/>
            <a:ext cx="4278490" cy="1652693"/>
          </a:xfrm>
        </p:spPr>
        <p:txBody>
          <a:bodyPr anchor="b"/>
          <a:lstStyle>
            <a:lvl1pPr algn="l">
              <a:defRPr sz="2800" b="1"/>
            </a:lvl1pPr>
          </a:lstStyle>
          <a:p>
            <a:r>
              <a:rPr lang="nl-BE" smtClean="0"/>
              <a:t>Cliquez et modifiez le titre</a:t>
            </a:r>
            <a:endParaRPr lang="fr-FR"/>
          </a:p>
        </p:txBody>
      </p:sp>
      <p:sp>
        <p:nvSpPr>
          <p:cNvPr id="3" name="Espace réservé du contenu 2"/>
          <p:cNvSpPr>
            <a:spLocks noGrp="1"/>
          </p:cNvSpPr>
          <p:nvPr>
            <p:ph idx="1"/>
          </p:nvPr>
        </p:nvSpPr>
        <p:spPr>
          <a:xfrm>
            <a:off x="5084516" y="388414"/>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650243" y="2041033"/>
            <a:ext cx="4278490" cy="6671734"/>
          </a:xfrm>
        </p:spPr>
        <p:txBody>
          <a:bodyPr/>
          <a:lstStyle>
            <a:lvl1pPr marL="0" indent="0">
              <a:buNone/>
              <a:defRPr sz="2000"/>
            </a:lvl1pPr>
            <a:lvl2pPr marL="648449" indent="0">
              <a:buNone/>
              <a:defRPr sz="1700"/>
            </a:lvl2pPr>
            <a:lvl3pPr marL="1296931" indent="0">
              <a:buNone/>
              <a:defRPr sz="1400"/>
            </a:lvl3pPr>
            <a:lvl4pPr marL="1945413" indent="0">
              <a:buNone/>
              <a:defRPr sz="1300"/>
            </a:lvl4pPr>
            <a:lvl5pPr marL="2593874" indent="0">
              <a:buNone/>
              <a:defRPr sz="1300"/>
            </a:lvl5pPr>
            <a:lvl6pPr marL="3242343" indent="0">
              <a:buNone/>
              <a:defRPr sz="1300"/>
            </a:lvl6pPr>
            <a:lvl7pPr marL="3890819" indent="0">
              <a:buNone/>
              <a:defRPr sz="1300"/>
            </a:lvl7pPr>
            <a:lvl8pPr marL="4539281" indent="0">
              <a:buNone/>
              <a:defRPr sz="1300"/>
            </a:lvl8pPr>
            <a:lvl9pPr marL="5187743" indent="0">
              <a:buNone/>
              <a:defRPr sz="13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6" name="Espace réservé du pied de page 5"/>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7" name="Espace réservé du numéro de diapositive 6"/>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996525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49032" y="6827520"/>
            <a:ext cx="7802880" cy="806027"/>
          </a:xfrm>
        </p:spPr>
        <p:txBody>
          <a:bodyPr anchor="b"/>
          <a:lstStyle>
            <a:lvl1pPr algn="l">
              <a:defRPr sz="2800" b="1"/>
            </a:lvl1pPr>
          </a:lstStyle>
          <a:p>
            <a:r>
              <a:rPr lang="nl-BE" smtClean="0"/>
              <a:t>Cliquez et modifiez le titre</a:t>
            </a:r>
            <a:endParaRPr lang="fr-FR"/>
          </a:p>
        </p:txBody>
      </p:sp>
      <p:sp>
        <p:nvSpPr>
          <p:cNvPr id="3" name="Espace réservé pour une image  2"/>
          <p:cNvSpPr>
            <a:spLocks noGrp="1"/>
          </p:cNvSpPr>
          <p:nvPr>
            <p:ph type="pic" idx="1"/>
          </p:nvPr>
        </p:nvSpPr>
        <p:spPr>
          <a:xfrm>
            <a:off x="2549032" y="871502"/>
            <a:ext cx="7802880" cy="5852160"/>
          </a:xfrm>
        </p:spPr>
        <p:txBody>
          <a:bodyPr/>
          <a:lstStyle>
            <a:lvl1pPr marL="0" indent="0">
              <a:buNone/>
              <a:defRPr sz="4600"/>
            </a:lvl1pPr>
            <a:lvl2pPr marL="648449" indent="0">
              <a:buNone/>
              <a:defRPr sz="4000"/>
            </a:lvl2pPr>
            <a:lvl3pPr marL="1296931" indent="0">
              <a:buNone/>
              <a:defRPr sz="3400"/>
            </a:lvl3pPr>
            <a:lvl4pPr marL="1945413" indent="0">
              <a:buNone/>
              <a:defRPr sz="2800"/>
            </a:lvl4pPr>
            <a:lvl5pPr marL="2593874" indent="0">
              <a:buNone/>
              <a:defRPr sz="2800"/>
            </a:lvl5pPr>
            <a:lvl6pPr marL="3242343" indent="0">
              <a:buNone/>
              <a:defRPr sz="2800"/>
            </a:lvl6pPr>
            <a:lvl7pPr marL="3890819" indent="0">
              <a:buNone/>
              <a:defRPr sz="2800"/>
            </a:lvl7pPr>
            <a:lvl8pPr marL="4539281" indent="0">
              <a:buNone/>
              <a:defRPr sz="2800"/>
            </a:lvl8pPr>
            <a:lvl9pPr marL="5187743" indent="0">
              <a:buNone/>
              <a:defRPr sz="2800"/>
            </a:lvl9pPr>
          </a:lstStyle>
          <a:p>
            <a:endParaRPr lang="fr-FR"/>
          </a:p>
        </p:txBody>
      </p:sp>
      <p:sp>
        <p:nvSpPr>
          <p:cNvPr id="4" name="Espace réservé du texte 3"/>
          <p:cNvSpPr>
            <a:spLocks noGrp="1"/>
          </p:cNvSpPr>
          <p:nvPr>
            <p:ph type="body" sz="half" idx="2"/>
          </p:nvPr>
        </p:nvSpPr>
        <p:spPr>
          <a:xfrm>
            <a:off x="2549032" y="7633547"/>
            <a:ext cx="7802880" cy="1144693"/>
          </a:xfrm>
        </p:spPr>
        <p:txBody>
          <a:bodyPr/>
          <a:lstStyle>
            <a:lvl1pPr marL="0" indent="0">
              <a:buNone/>
              <a:defRPr sz="2000"/>
            </a:lvl1pPr>
            <a:lvl2pPr marL="648449" indent="0">
              <a:buNone/>
              <a:defRPr sz="1700"/>
            </a:lvl2pPr>
            <a:lvl3pPr marL="1296931" indent="0">
              <a:buNone/>
              <a:defRPr sz="1400"/>
            </a:lvl3pPr>
            <a:lvl4pPr marL="1945413" indent="0">
              <a:buNone/>
              <a:defRPr sz="1300"/>
            </a:lvl4pPr>
            <a:lvl5pPr marL="2593874" indent="0">
              <a:buNone/>
              <a:defRPr sz="1300"/>
            </a:lvl5pPr>
            <a:lvl6pPr marL="3242343" indent="0">
              <a:buNone/>
              <a:defRPr sz="1300"/>
            </a:lvl6pPr>
            <a:lvl7pPr marL="3890819" indent="0">
              <a:buNone/>
              <a:defRPr sz="1300"/>
            </a:lvl7pPr>
            <a:lvl8pPr marL="4539281" indent="0">
              <a:buNone/>
              <a:defRPr sz="1300"/>
            </a:lvl8pPr>
            <a:lvl9pPr marL="5187743" indent="0">
              <a:buNone/>
              <a:defRPr sz="1300"/>
            </a:lvl9pPr>
          </a:lstStyle>
          <a:p>
            <a:pPr lvl="0"/>
            <a:r>
              <a:rPr lang="nl-BE" smtClean="0"/>
              <a:t>Cliquez pour modifier les styles du texte du masque</a:t>
            </a:r>
          </a:p>
        </p:txBody>
      </p:sp>
      <p:sp>
        <p:nvSpPr>
          <p:cNvPr id="5" name="Espace réservé de la date 4"/>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6" name="Espace réservé du pied de page 5"/>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7" name="Espace réservé du numéro de diapositive 6"/>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847331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5" name="Espace réservé du pied de page 4"/>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6" name="Espace réservé du numéro de diapositive 5"/>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7460417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428480" y="390672"/>
            <a:ext cx="2926080" cy="8322169"/>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650240" y="390672"/>
            <a:ext cx="8561493" cy="8322169"/>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a:xfrm>
            <a:off x="650240" y="9040218"/>
            <a:ext cx="3034453" cy="519289"/>
          </a:xfrm>
          <a:prstGeom prst="rect">
            <a:avLst/>
          </a:prstGeom>
        </p:spPr>
        <p:txBody>
          <a:bodyPr lIns="129689" tIns="64845" rIns="129689" bIns="64845"/>
          <a:lstStyle/>
          <a:p>
            <a:pPr algn="l" defTabSz="648449" fontAlgn="auto">
              <a:spcBef>
                <a:spcPts val="0"/>
              </a:spcBef>
              <a:spcAft>
                <a:spcPts val="0"/>
              </a:spcAft>
            </a:pPr>
            <a:fld id="{647AD564-1F6E-C647-A066-5B1541F8B810}" type="datetimeFigureOut">
              <a:rPr lang="fr-FR" sz="2600" smtClean="0">
                <a:solidFill>
                  <a:prstClr val="black"/>
                </a:solidFill>
                <a:latin typeface="Calibri"/>
              </a:rPr>
              <a:pPr algn="l" defTabSz="648449" fontAlgn="auto">
                <a:spcBef>
                  <a:spcPts val="0"/>
                </a:spcBef>
                <a:spcAft>
                  <a:spcPts val="0"/>
                </a:spcAft>
              </a:pPr>
              <a:t>04/10/2013</a:t>
            </a:fld>
            <a:endParaRPr lang="fr-FR" sz="2600">
              <a:solidFill>
                <a:prstClr val="black"/>
              </a:solidFill>
              <a:latin typeface="Calibri"/>
            </a:endParaRPr>
          </a:p>
        </p:txBody>
      </p:sp>
      <p:sp>
        <p:nvSpPr>
          <p:cNvPr id="5" name="Espace réservé du pied de page 4"/>
          <p:cNvSpPr>
            <a:spLocks noGrp="1"/>
          </p:cNvSpPr>
          <p:nvPr>
            <p:ph type="ftr" sz="quarter" idx="11"/>
          </p:nvPr>
        </p:nvSpPr>
        <p:spPr>
          <a:xfrm>
            <a:off x="4443308" y="9040218"/>
            <a:ext cx="4118187" cy="519289"/>
          </a:xfrm>
          <a:prstGeom prst="rect">
            <a:avLst/>
          </a:prstGeom>
        </p:spPr>
        <p:txBody>
          <a:bodyPr lIns="129689" tIns="64845" rIns="129689" bIns="64845"/>
          <a:lstStyle/>
          <a:p>
            <a:pPr algn="l" defTabSz="648449" fontAlgn="auto">
              <a:spcBef>
                <a:spcPts val="0"/>
              </a:spcBef>
              <a:spcAft>
                <a:spcPts val="0"/>
              </a:spcAft>
            </a:pPr>
            <a:endParaRPr lang="fr-FR" sz="2600">
              <a:solidFill>
                <a:prstClr val="black"/>
              </a:solidFill>
              <a:latin typeface="Calibri"/>
            </a:endParaRPr>
          </a:p>
        </p:txBody>
      </p:sp>
      <p:sp>
        <p:nvSpPr>
          <p:cNvPr id="6" name="Espace réservé du numéro de diapositive 5"/>
          <p:cNvSpPr>
            <a:spLocks noGrp="1"/>
          </p:cNvSpPr>
          <p:nvPr>
            <p:ph type="sldNum" sz="quarter" idx="12"/>
          </p:nvPr>
        </p:nvSpPr>
        <p:spPr/>
        <p:txBody>
          <a:bodyPr/>
          <a:lstStyle/>
          <a:p>
            <a:fld id="{AD5D03C0-7DB7-5A4F-B174-F243F494247D}"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620285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76" tIns="64741" rIns="129476" bIns="64741"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6" name="Rounded Rectangle 5"/>
          <p:cNvSpPr/>
          <p:nvPr/>
        </p:nvSpPr>
        <p:spPr>
          <a:xfrm>
            <a:off x="595340" y="617476"/>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76" tIns="64741" rIns="129476" bIns="64741" anchor="ctr"/>
          <a:lstStyle>
            <a:extLst/>
          </a:lstStyle>
          <a:p>
            <a:pPr>
              <a:spcBef>
                <a:spcPct val="50000"/>
              </a:spcBef>
              <a:defRPr/>
            </a:pPr>
            <a:endParaRPr lang="en-US" sz="33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741" rIns="64741" bIns="64741"/>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779" indent="0" algn="r">
              <a:spcBef>
                <a:spcPts val="0"/>
              </a:spcBef>
              <a:buNone/>
              <a:defRPr sz="2800">
                <a:solidFill>
                  <a:schemeClr val="bg2">
                    <a:shade val="25000"/>
                  </a:schemeClr>
                </a:solidFill>
              </a:defRPr>
            </a:lvl1pPr>
            <a:lvl2pPr marL="647391" indent="0" algn="ctr">
              <a:buNone/>
            </a:lvl2pPr>
            <a:lvl3pPr marL="1294819" indent="0" algn="ctr">
              <a:buNone/>
            </a:lvl3pPr>
            <a:lvl4pPr marL="1942246" indent="0" algn="ctr">
              <a:buNone/>
            </a:lvl4pPr>
            <a:lvl5pPr marL="2589656" indent="0" algn="ctr">
              <a:buNone/>
            </a:lvl5pPr>
            <a:lvl6pPr marL="3237084" indent="0" algn="ctr">
              <a:buNone/>
            </a:lvl6pPr>
            <a:lvl7pPr marL="3884492" indent="0" algn="ctr">
              <a:buNone/>
            </a:lvl7pPr>
            <a:lvl8pPr marL="4531900" indent="0" algn="ctr">
              <a:buNone/>
            </a:lvl8pPr>
            <a:lvl9pPr marL="5179294"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205431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701872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126339267"/>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36052877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76" tIns="64741" rIns="129476" bIns="64741"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5" name="Rounded Rectangle 4"/>
          <p:cNvSpPr/>
          <p:nvPr/>
        </p:nvSpPr>
        <p:spPr>
          <a:xfrm>
            <a:off x="595340" y="617592"/>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76" tIns="64741" rIns="129476" bIns="64741"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476"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334" tIns="0"/>
          <a:lstStyle>
            <a:lvl1pPr marL="0" marR="51779"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1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6012320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42604657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3"/>
            <a:ext cx="5592064" cy="1126630"/>
          </a:xfrm>
        </p:spPr>
        <p:txBody>
          <a:bodyPr lIns="207212"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3"/>
            <a:ext cx="5592064" cy="1126630"/>
          </a:xfrm>
        </p:spPr>
        <p:txBody>
          <a:bodyPr lIns="194226"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726211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6085381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76" tIns="64741" rIns="129476" bIns="64741"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24979534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0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8"/>
            <a:ext cx="4226560" cy="5982026"/>
          </a:xfrm>
        </p:spPr>
        <p:txBody>
          <a:bodyPr lIns="129476"/>
          <a:lstStyle>
            <a:lvl1pPr marL="25890" marR="25890" indent="0">
              <a:spcBef>
                <a:spcPts val="0"/>
              </a:spcBef>
              <a:buNone/>
              <a:defRPr sz="2100">
                <a:solidFill>
                  <a:schemeClr val="tx1"/>
                </a:solidFill>
              </a:defRPr>
            </a:lvl1pPr>
            <a:lvl2pPr>
              <a:buNone/>
              <a:defRPr sz="18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5" y="1322885"/>
            <a:ext cx="6579426" cy="6719150"/>
          </a:xfrm>
        </p:spPr>
        <p:txBody>
          <a:bodyPr/>
          <a:lstStyle>
            <a:lvl1pPr>
              <a:defRPr sz="4000">
                <a:solidFill>
                  <a:schemeClr val="tx1"/>
                </a:solidFill>
              </a:defRPr>
            </a:lvl1pPr>
            <a:lvl2pPr>
              <a:defRPr sz="3700">
                <a:solidFill>
                  <a:schemeClr val="tx1"/>
                </a:solidFill>
              </a:defRPr>
            </a:lvl2pPr>
            <a:lvl3pPr>
              <a:defRPr sz="33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4029984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76" tIns="64741" rIns="129476" bIns="64741"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76" tIns="64741" rIns="129476" bIns="64741"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476"/>
          <a:lstStyle>
            <a:lvl1pPr marL="64741" indent="0" algn="l">
              <a:spcBef>
                <a:spcPts val="0"/>
              </a:spcBef>
              <a:buNone/>
              <a:defRPr sz="2100">
                <a:solidFill>
                  <a:srgbClr val="FFFFFF"/>
                </a:solidFill>
              </a:defRPr>
            </a:lvl1pPr>
            <a:lvl2pPr>
              <a:defRPr sz="18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34854349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35086309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732"/>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729"/>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2120724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75487908"/>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95" tIns="64848" rIns="129695" bIns="64848"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6" name="Rounded Rectangle 5"/>
          <p:cNvSpPr/>
          <p:nvPr/>
        </p:nvSpPr>
        <p:spPr>
          <a:xfrm>
            <a:off x="595340" y="617476"/>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95" tIns="64848" rIns="129695" bIns="64848" anchor="ctr"/>
          <a:lstStyle>
            <a:extLst/>
          </a:lstStyle>
          <a:p>
            <a:pPr>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9"/>
            <a:ext cx="11054080" cy="2600960"/>
          </a:xfrm>
        </p:spPr>
        <p:txBody>
          <a:bodyPr lIns="64848" rIns="64848" bIns="64848"/>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870" indent="0" algn="r">
              <a:spcBef>
                <a:spcPts val="0"/>
              </a:spcBef>
              <a:buNone/>
              <a:defRPr sz="2800">
                <a:solidFill>
                  <a:schemeClr val="bg2">
                    <a:shade val="25000"/>
                  </a:schemeClr>
                </a:solidFill>
              </a:defRPr>
            </a:lvl1pPr>
            <a:lvl2pPr marL="648483" indent="0" algn="ctr">
              <a:buNone/>
            </a:lvl2pPr>
            <a:lvl3pPr marL="1296997" indent="0" algn="ctr">
              <a:buNone/>
            </a:lvl3pPr>
            <a:lvl4pPr marL="1945513" indent="0" algn="ctr">
              <a:buNone/>
            </a:lvl4pPr>
            <a:lvl5pPr marL="2594007" indent="0" algn="ctr">
              <a:buNone/>
            </a:lvl5pPr>
            <a:lvl6pPr marL="3242509" indent="0" algn="ctr">
              <a:buNone/>
            </a:lvl6pPr>
            <a:lvl7pPr marL="3891018" indent="0" algn="ctr">
              <a:buNone/>
            </a:lvl7pPr>
            <a:lvl8pPr marL="4539513" indent="0" algn="ctr">
              <a:buNone/>
            </a:lvl8pPr>
            <a:lvl9pPr marL="5188009"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32306503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35758732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95" tIns="64848" rIns="129695" bIns="64848"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5" name="Rounded Rectangle 4"/>
          <p:cNvSpPr/>
          <p:nvPr/>
        </p:nvSpPr>
        <p:spPr>
          <a:xfrm>
            <a:off x="595340" y="617552"/>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95" tIns="64848" rIns="129695" bIns="64848" anchor="ctr"/>
          <a:lstStyle>
            <a:extLst/>
          </a:lstStyle>
          <a:p>
            <a:pPr>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695"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616" tIns="0"/>
          <a:lstStyle>
            <a:lvl1pPr marL="0" marR="51870"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15344786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6716050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2"/>
          </a:xfrm>
        </p:spPr>
        <p:txBody>
          <a:bodyPr lIns="207549"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2"/>
          </a:xfrm>
        </p:spPr>
        <p:txBody>
          <a:bodyPr lIns="194551"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1139034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18378640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95" tIns="64848" rIns="129695" bIns="64848"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29902746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8"/>
            <a:ext cx="4226560" cy="5982026"/>
          </a:xfrm>
        </p:spPr>
        <p:txBody>
          <a:bodyPr lIns="129695"/>
          <a:lstStyle>
            <a:lvl1pPr marL="25935" marR="25935"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5" y="1322946"/>
            <a:ext cx="6579426" cy="6719151"/>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42252255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95" tIns="64848" rIns="129695" bIns="64848"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95" tIns="64848" rIns="129695" bIns="64848" anchor="ctr"/>
          <a:lstStyle>
            <a:extLst/>
          </a:lstStyle>
          <a:p>
            <a:pPr>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695"/>
          <a:lstStyle>
            <a:lvl1pPr marL="64848"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13950217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3560555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631" y="355600"/>
            <a:ext cx="2705099" cy="18669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200" y="355600"/>
            <a:ext cx="7962900" cy="18669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83749485"/>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96"/>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94"/>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37180303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89" tIns="64845" rIns="129689" bIns="64845" anchor="ctr"/>
          <a:lstStyle>
            <a:extLst/>
          </a:lstStyle>
          <a:p>
            <a:pPr defTabSz="1297396">
              <a:spcBef>
                <a:spcPct val="50000"/>
              </a:spcBef>
              <a:defRPr/>
            </a:pPr>
            <a:endParaRPr lang="en-US" sz="3400" b="1" u="sng">
              <a:solidFill>
                <a:prstClr val="white"/>
              </a:solidFill>
              <a:latin typeface="Verdana"/>
              <a:ea typeface="MS PGothic" pitchFamily="34" charset="-128"/>
              <a:cs typeface="+mn-cs"/>
            </a:endParaRPr>
          </a:p>
        </p:txBody>
      </p:sp>
      <p:sp>
        <p:nvSpPr>
          <p:cNvPr id="6" name="Rounded Rectangle 5"/>
          <p:cNvSpPr/>
          <p:nvPr/>
        </p:nvSpPr>
        <p:spPr>
          <a:xfrm>
            <a:off x="595337" y="617475"/>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89" tIns="64845" rIns="129689" bIns="64845" anchor="ctr"/>
          <a:lstStyle>
            <a:extLst/>
          </a:lstStyle>
          <a:p>
            <a:pPr defTabSz="1297396">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845" rIns="64845" bIns="64845"/>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868" indent="0" algn="r">
              <a:spcBef>
                <a:spcPts val="0"/>
              </a:spcBef>
              <a:buNone/>
              <a:defRPr sz="2800">
                <a:solidFill>
                  <a:schemeClr val="bg2">
                    <a:shade val="25000"/>
                  </a:schemeClr>
                </a:solidFill>
              </a:defRPr>
            </a:lvl1pPr>
            <a:lvl2pPr marL="648449" indent="0" algn="ctr">
              <a:buNone/>
            </a:lvl2pPr>
            <a:lvl3pPr marL="1296931" indent="0" algn="ctr">
              <a:buNone/>
            </a:lvl3pPr>
            <a:lvl4pPr marL="1945413" indent="0" algn="ctr">
              <a:buNone/>
            </a:lvl4pPr>
            <a:lvl5pPr marL="2593874" indent="0" algn="ctr">
              <a:buNone/>
            </a:lvl5pPr>
            <a:lvl6pPr marL="3242343" indent="0" algn="ctr">
              <a:buNone/>
            </a:lvl6pPr>
            <a:lvl7pPr marL="3890819" indent="0" algn="ctr">
              <a:buNone/>
            </a:lvl7pPr>
            <a:lvl8pPr marL="4539281" indent="0" algn="ctr">
              <a:buNone/>
            </a:lvl8pPr>
            <a:lvl9pPr marL="5187743"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31774737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364873980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89" tIns="64845" rIns="129689" bIns="64845" anchor="ctr"/>
          <a:lstStyle>
            <a:extLst/>
          </a:lstStyle>
          <a:p>
            <a:pPr defTabSz="1297396">
              <a:spcBef>
                <a:spcPct val="50000"/>
              </a:spcBef>
              <a:defRPr/>
            </a:pPr>
            <a:endParaRPr lang="en-US" sz="3400" b="1" u="sng">
              <a:solidFill>
                <a:prstClr val="white"/>
              </a:solidFill>
              <a:latin typeface="Verdana"/>
              <a:ea typeface="MS PGothic" pitchFamily="34" charset="-128"/>
              <a:cs typeface="+mn-cs"/>
            </a:endParaRPr>
          </a:p>
        </p:txBody>
      </p:sp>
      <p:sp>
        <p:nvSpPr>
          <p:cNvPr id="5" name="Rounded Rectangle 4"/>
          <p:cNvSpPr/>
          <p:nvPr/>
        </p:nvSpPr>
        <p:spPr>
          <a:xfrm>
            <a:off x="595337" y="617551"/>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89" tIns="64845" rIns="129689" bIns="64845" anchor="ctr"/>
          <a:lstStyle>
            <a:extLst/>
          </a:lstStyle>
          <a:p>
            <a:pPr defTabSz="1297396">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689"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607" tIns="0"/>
          <a:lstStyle>
            <a:lvl1pPr marL="0" marR="51868"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39123862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29385562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0"/>
          </a:xfrm>
        </p:spPr>
        <p:txBody>
          <a:bodyPr lIns="207539"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0"/>
          </a:xfrm>
        </p:spPr>
        <p:txBody>
          <a:bodyPr lIns="194541"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214332919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57830424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89" tIns="64845" rIns="129689" bIns="64845" anchor="ctr"/>
          <a:lstStyle>
            <a:extLst/>
          </a:lstStyle>
          <a:p>
            <a:pPr defTabSz="1297396">
              <a:spcBef>
                <a:spcPct val="50000"/>
              </a:spcBef>
              <a:defRPr/>
            </a:pPr>
            <a:endParaRPr lang="en-US" sz="34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35392846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6"/>
            <a:ext cx="4226560" cy="5982026"/>
          </a:xfrm>
        </p:spPr>
        <p:txBody>
          <a:bodyPr lIns="129689"/>
          <a:lstStyle>
            <a:lvl1pPr marL="25934" marR="25934"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2" y="1322871"/>
            <a:ext cx="6579426" cy="6719150"/>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5137600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89" tIns="64845" rIns="129689" bIns="64845" anchor="ctr"/>
          <a:lstStyle>
            <a:extLst/>
          </a:lstStyle>
          <a:p>
            <a:pPr defTabSz="1297396">
              <a:spcBef>
                <a:spcPct val="50000"/>
              </a:spcBef>
              <a:defRPr/>
            </a:pPr>
            <a:endParaRPr lang="en-US" sz="34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89" tIns="64845" rIns="129689" bIns="64845" anchor="ctr"/>
          <a:lstStyle>
            <a:extLst/>
          </a:lstStyle>
          <a:p>
            <a:pPr defTabSz="1297396">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689"/>
          <a:lstStyle>
            <a:lvl1pPr marL="64845"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505315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66551166"/>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74035480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95"/>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92"/>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11713438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6" tIns="64879" rIns="129756" bIns="64879" anchor="ctr"/>
          <a:lstStyle>
            <a:extLst/>
          </a:lstStyle>
          <a:p>
            <a:pPr defTabSz="1298060">
              <a:spcBef>
                <a:spcPct val="50000"/>
              </a:spcBef>
              <a:defRPr/>
            </a:pPr>
            <a:endParaRPr lang="en-US" sz="3400" b="1" u="sng">
              <a:solidFill>
                <a:prstClr val="white"/>
              </a:solidFill>
              <a:latin typeface="Verdana"/>
              <a:ea typeface="MS PGothic" pitchFamily="34" charset="-128"/>
              <a:cs typeface="+mn-cs"/>
            </a:endParaRPr>
          </a:p>
        </p:txBody>
      </p:sp>
      <p:sp>
        <p:nvSpPr>
          <p:cNvPr id="6" name="Rounded Rectangle 5"/>
          <p:cNvSpPr/>
          <p:nvPr/>
        </p:nvSpPr>
        <p:spPr>
          <a:xfrm>
            <a:off x="595337" y="617475"/>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6" tIns="64879" rIns="129756" bIns="64879" anchor="ctr"/>
          <a:lstStyle>
            <a:extLst/>
          </a:lstStyle>
          <a:p>
            <a:pPr defTabSz="1298060">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879" rIns="64879" bIns="64879"/>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896" indent="0" algn="r">
              <a:spcBef>
                <a:spcPts val="0"/>
              </a:spcBef>
              <a:buNone/>
              <a:defRPr sz="2800">
                <a:solidFill>
                  <a:schemeClr val="bg2">
                    <a:shade val="25000"/>
                  </a:schemeClr>
                </a:solidFill>
              </a:defRPr>
            </a:lvl1pPr>
            <a:lvl2pPr marL="648783" indent="0" algn="ctr">
              <a:buNone/>
            </a:lvl2pPr>
            <a:lvl3pPr marL="1297595" indent="0" algn="ctr">
              <a:buNone/>
            </a:lvl3pPr>
            <a:lvl4pPr marL="1946409" indent="0" algn="ctr">
              <a:buNone/>
            </a:lvl4pPr>
            <a:lvl5pPr marL="2595204" indent="0" algn="ctr">
              <a:buNone/>
            </a:lvl5pPr>
            <a:lvl6pPr marL="3243996" indent="0" algn="ctr">
              <a:buNone/>
            </a:lvl6pPr>
            <a:lvl7pPr marL="3892810" indent="0" algn="ctr">
              <a:buNone/>
            </a:lvl7pPr>
            <a:lvl8pPr marL="4541605" indent="0" algn="ctr">
              <a:buNone/>
            </a:lvl8pPr>
            <a:lvl9pPr marL="5190403"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14919696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40766255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6" tIns="64879" rIns="129756" bIns="64879" anchor="ctr"/>
          <a:lstStyle>
            <a:extLst/>
          </a:lstStyle>
          <a:p>
            <a:pPr defTabSz="1298060">
              <a:spcBef>
                <a:spcPct val="50000"/>
              </a:spcBef>
              <a:defRPr/>
            </a:pPr>
            <a:endParaRPr lang="en-US" sz="3400" b="1" u="sng">
              <a:solidFill>
                <a:prstClr val="white"/>
              </a:solidFill>
              <a:latin typeface="Verdana"/>
              <a:ea typeface="MS PGothic" pitchFamily="34" charset="-128"/>
              <a:cs typeface="+mn-cs"/>
            </a:endParaRPr>
          </a:p>
        </p:txBody>
      </p:sp>
      <p:sp>
        <p:nvSpPr>
          <p:cNvPr id="5" name="Rounded Rectangle 4"/>
          <p:cNvSpPr/>
          <p:nvPr/>
        </p:nvSpPr>
        <p:spPr>
          <a:xfrm>
            <a:off x="595337" y="617537"/>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6" tIns="64879" rIns="129756" bIns="64879" anchor="ctr"/>
          <a:lstStyle>
            <a:extLst/>
          </a:lstStyle>
          <a:p>
            <a:pPr defTabSz="1298060">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756"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693" tIns="0"/>
          <a:lstStyle>
            <a:lvl1pPr marL="0" marR="51896"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15240833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105477807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0"/>
          </a:xfrm>
        </p:spPr>
        <p:txBody>
          <a:bodyPr lIns="207640"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0"/>
          </a:xfrm>
        </p:spPr>
        <p:txBody>
          <a:bodyPr lIns="194641"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26572944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122215247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6" tIns="64879" rIns="129756" bIns="64879" anchor="ctr"/>
          <a:lstStyle>
            <a:extLst/>
          </a:lstStyle>
          <a:p>
            <a:pPr defTabSz="1298060">
              <a:spcBef>
                <a:spcPct val="50000"/>
              </a:spcBef>
              <a:defRPr/>
            </a:pPr>
            <a:endParaRPr lang="en-US" sz="34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5352189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6"/>
            <a:ext cx="4226560" cy="5982026"/>
          </a:xfrm>
        </p:spPr>
        <p:txBody>
          <a:bodyPr lIns="129756"/>
          <a:lstStyle>
            <a:lvl1pPr marL="25948" marR="25948"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2" y="1322871"/>
            <a:ext cx="6579426" cy="6719150"/>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334752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461441756"/>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6" tIns="64879" rIns="129756" bIns="64879" anchor="ctr"/>
          <a:lstStyle>
            <a:extLst/>
          </a:lstStyle>
          <a:p>
            <a:pPr defTabSz="1298060">
              <a:spcBef>
                <a:spcPct val="50000"/>
              </a:spcBef>
              <a:defRPr/>
            </a:pPr>
            <a:endParaRPr lang="en-US" sz="34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6" tIns="64879" rIns="129756" bIns="64879" anchor="ctr"/>
          <a:lstStyle>
            <a:extLst/>
          </a:lstStyle>
          <a:p>
            <a:pPr defTabSz="1298060">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756"/>
          <a:lstStyle>
            <a:lvl1pPr marL="64879"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30585171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5056472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81"/>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78"/>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31099244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96" tIns="64899" rIns="129796" bIns="64899" anchor="ctr"/>
          <a:lstStyle>
            <a:extLst/>
          </a:lstStyle>
          <a:p>
            <a:pPr defTabSz="1298459">
              <a:spcBef>
                <a:spcPct val="50000"/>
              </a:spcBef>
              <a:defRPr/>
            </a:pPr>
            <a:endParaRPr lang="en-US" sz="3400" b="1" u="sng">
              <a:solidFill>
                <a:prstClr val="white"/>
              </a:solidFill>
              <a:latin typeface="Verdana"/>
              <a:ea typeface="MS PGothic" pitchFamily="34" charset="-128"/>
              <a:cs typeface="+mn-cs"/>
            </a:endParaRPr>
          </a:p>
        </p:txBody>
      </p:sp>
      <p:sp>
        <p:nvSpPr>
          <p:cNvPr id="6" name="Rounded Rectangle 5"/>
          <p:cNvSpPr/>
          <p:nvPr/>
        </p:nvSpPr>
        <p:spPr>
          <a:xfrm>
            <a:off x="595337" y="617475"/>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96" tIns="64899" rIns="129796" bIns="64899" anchor="ctr"/>
          <a:lstStyle>
            <a:extLst/>
          </a:lstStyle>
          <a:p>
            <a:pPr defTabSz="1298459">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899" rIns="64899" bIns="64899"/>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913" indent="0" algn="r">
              <a:spcBef>
                <a:spcPts val="0"/>
              </a:spcBef>
              <a:buNone/>
              <a:defRPr sz="2800">
                <a:solidFill>
                  <a:schemeClr val="bg2">
                    <a:shade val="25000"/>
                  </a:schemeClr>
                </a:solidFill>
              </a:defRPr>
            </a:lvl1pPr>
            <a:lvl2pPr marL="648985" indent="0" algn="ctr">
              <a:buNone/>
            </a:lvl2pPr>
            <a:lvl3pPr marL="1297994" indent="0" algn="ctr">
              <a:buNone/>
            </a:lvl3pPr>
            <a:lvl4pPr marL="1947006" indent="0" algn="ctr">
              <a:buNone/>
            </a:lvl4pPr>
            <a:lvl5pPr marL="2596001" indent="0" algn="ctr">
              <a:buNone/>
            </a:lvl5pPr>
            <a:lvl6pPr marL="3244992" indent="0" algn="ctr">
              <a:buNone/>
            </a:lvl6pPr>
            <a:lvl7pPr marL="3894005" indent="0" algn="ctr">
              <a:buNone/>
            </a:lvl7pPr>
            <a:lvl8pPr marL="4542999" indent="0" algn="ctr">
              <a:buNone/>
            </a:lvl8pPr>
            <a:lvl9pPr marL="5191999"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140624213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126214333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96" tIns="64899" rIns="129796" bIns="64899" anchor="ctr"/>
          <a:lstStyle>
            <a:extLst/>
          </a:lstStyle>
          <a:p>
            <a:pPr defTabSz="1298459">
              <a:spcBef>
                <a:spcPct val="50000"/>
              </a:spcBef>
              <a:defRPr/>
            </a:pPr>
            <a:endParaRPr lang="en-US" sz="3400" b="1" u="sng">
              <a:solidFill>
                <a:prstClr val="white"/>
              </a:solidFill>
              <a:latin typeface="Verdana"/>
              <a:ea typeface="MS PGothic" pitchFamily="34" charset="-128"/>
              <a:cs typeface="+mn-cs"/>
            </a:endParaRPr>
          </a:p>
        </p:txBody>
      </p:sp>
      <p:sp>
        <p:nvSpPr>
          <p:cNvPr id="5" name="Rounded Rectangle 4"/>
          <p:cNvSpPr/>
          <p:nvPr/>
        </p:nvSpPr>
        <p:spPr>
          <a:xfrm>
            <a:off x="595337" y="617528"/>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96" tIns="64899" rIns="129796" bIns="64899" anchor="ctr"/>
          <a:lstStyle>
            <a:extLst/>
          </a:lstStyle>
          <a:p>
            <a:pPr defTabSz="1298459">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796"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744" tIns="0"/>
          <a:lstStyle>
            <a:lvl1pPr marL="0" marR="51913"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394997813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33693721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0"/>
          </a:xfrm>
        </p:spPr>
        <p:txBody>
          <a:bodyPr lIns="207701"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0"/>
          </a:xfrm>
        </p:spPr>
        <p:txBody>
          <a:bodyPr lIns="194701"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9620972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40815684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96" tIns="64899" rIns="129796" bIns="64899" anchor="ctr"/>
          <a:lstStyle>
            <a:extLst/>
          </a:lstStyle>
          <a:p>
            <a:pPr defTabSz="1298459">
              <a:spcBef>
                <a:spcPct val="50000"/>
              </a:spcBef>
              <a:defRPr/>
            </a:pPr>
            <a:endParaRPr lang="en-US" sz="34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175652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3597028281"/>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6"/>
            <a:ext cx="4226560" cy="5982026"/>
          </a:xfrm>
        </p:spPr>
        <p:txBody>
          <a:bodyPr lIns="129796"/>
          <a:lstStyle>
            <a:lvl1pPr marL="25957" marR="25957"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2" y="1322871"/>
            <a:ext cx="6579426" cy="6719150"/>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387227550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96" tIns="64899" rIns="129796" bIns="64899" anchor="ctr"/>
          <a:lstStyle>
            <a:extLst/>
          </a:lstStyle>
          <a:p>
            <a:pPr defTabSz="1298459">
              <a:spcBef>
                <a:spcPct val="50000"/>
              </a:spcBef>
              <a:defRPr/>
            </a:pPr>
            <a:endParaRPr lang="en-US" sz="34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96" tIns="64899" rIns="129796" bIns="64899" anchor="ctr"/>
          <a:lstStyle>
            <a:extLst/>
          </a:lstStyle>
          <a:p>
            <a:pPr defTabSz="1298459">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796"/>
          <a:lstStyle>
            <a:lvl1pPr marL="64899"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38502380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29570507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72"/>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70"/>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27123857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844" tIns="64922" rIns="129844" bIns="64922" anchor="ctr"/>
          <a:lstStyle>
            <a:extLst/>
          </a:lstStyle>
          <a:p>
            <a:pPr defTabSz="1298925">
              <a:spcBef>
                <a:spcPct val="50000"/>
              </a:spcBef>
              <a:defRPr/>
            </a:pPr>
            <a:endParaRPr lang="en-US" sz="3400" b="1" u="sng">
              <a:solidFill>
                <a:prstClr val="white"/>
              </a:solidFill>
              <a:latin typeface="Verdana"/>
              <a:ea typeface="MS PGothic" pitchFamily="34" charset="-128"/>
              <a:cs typeface="+mn-cs"/>
            </a:endParaRPr>
          </a:p>
        </p:txBody>
      </p:sp>
      <p:sp>
        <p:nvSpPr>
          <p:cNvPr id="6" name="Rounded Rectangle 5"/>
          <p:cNvSpPr/>
          <p:nvPr/>
        </p:nvSpPr>
        <p:spPr>
          <a:xfrm>
            <a:off x="595337" y="617475"/>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844" tIns="64922" rIns="129844" bIns="64922" anchor="ctr"/>
          <a:lstStyle>
            <a:extLst/>
          </a:lstStyle>
          <a:p>
            <a:pPr defTabSz="1298925">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922" rIns="64922" bIns="64922"/>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933" indent="0" algn="r">
              <a:spcBef>
                <a:spcPts val="0"/>
              </a:spcBef>
              <a:buNone/>
              <a:defRPr sz="2800">
                <a:solidFill>
                  <a:schemeClr val="bg2">
                    <a:shade val="25000"/>
                  </a:schemeClr>
                </a:solidFill>
              </a:defRPr>
            </a:lvl1pPr>
            <a:lvl2pPr marL="649220" indent="0" algn="ctr">
              <a:buNone/>
            </a:lvl2pPr>
            <a:lvl3pPr marL="1298459" indent="0" algn="ctr">
              <a:buNone/>
            </a:lvl3pPr>
            <a:lvl4pPr marL="1947703" indent="0" algn="ctr">
              <a:buNone/>
            </a:lvl4pPr>
            <a:lvl5pPr marL="2596932" indent="0" algn="ctr">
              <a:buNone/>
            </a:lvl5pPr>
            <a:lvl6pPr marL="3246157" indent="0" algn="ctr">
              <a:buNone/>
            </a:lvl6pPr>
            <a:lvl7pPr marL="3895399" indent="0" algn="ctr">
              <a:buNone/>
            </a:lvl7pPr>
            <a:lvl8pPr marL="4544626" indent="0" algn="ctr">
              <a:buNone/>
            </a:lvl8pPr>
            <a:lvl9pPr marL="519386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25140197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108381777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844" tIns="64922" rIns="129844" bIns="64922" anchor="ctr"/>
          <a:lstStyle>
            <a:extLst/>
          </a:lstStyle>
          <a:p>
            <a:pPr defTabSz="1298925">
              <a:spcBef>
                <a:spcPct val="50000"/>
              </a:spcBef>
              <a:defRPr/>
            </a:pPr>
            <a:endParaRPr lang="en-US" sz="3400" b="1" u="sng">
              <a:solidFill>
                <a:prstClr val="white"/>
              </a:solidFill>
              <a:latin typeface="Verdana"/>
              <a:ea typeface="MS PGothic" pitchFamily="34" charset="-128"/>
              <a:cs typeface="+mn-cs"/>
            </a:endParaRPr>
          </a:p>
        </p:txBody>
      </p:sp>
      <p:sp>
        <p:nvSpPr>
          <p:cNvPr id="5" name="Rounded Rectangle 4"/>
          <p:cNvSpPr/>
          <p:nvPr/>
        </p:nvSpPr>
        <p:spPr>
          <a:xfrm>
            <a:off x="595337" y="617518"/>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844" tIns="64922" rIns="129844" bIns="64922" anchor="ctr"/>
          <a:lstStyle>
            <a:extLst/>
          </a:lstStyle>
          <a:p>
            <a:pPr defTabSz="1298925">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844"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804" tIns="0"/>
          <a:lstStyle>
            <a:lvl1pPr marL="0" marR="51933"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32041561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14730798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0"/>
          </a:xfrm>
        </p:spPr>
        <p:txBody>
          <a:bodyPr lIns="207772"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0"/>
          </a:xfrm>
        </p:spPr>
        <p:txBody>
          <a:bodyPr lIns="194770"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380235994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161113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905002" y="8788401"/>
            <a:ext cx="4521200" cy="4191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8788401"/>
            <a:ext cx="4521200" cy="419100"/>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19889284"/>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844" tIns="64922" rIns="129844" bIns="64922" anchor="ctr"/>
          <a:lstStyle>
            <a:extLst/>
          </a:lstStyle>
          <a:p>
            <a:pPr defTabSz="1298925">
              <a:spcBef>
                <a:spcPct val="50000"/>
              </a:spcBef>
              <a:defRPr/>
            </a:pPr>
            <a:endParaRPr lang="en-US" sz="34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31115402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6"/>
            <a:ext cx="4226560" cy="5982026"/>
          </a:xfrm>
        </p:spPr>
        <p:txBody>
          <a:bodyPr lIns="129844"/>
          <a:lstStyle>
            <a:lvl1pPr marL="25967" marR="25967"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2" y="1322871"/>
            <a:ext cx="6579426" cy="6719150"/>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39339585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844" tIns="64922" rIns="129844" bIns="64922" anchor="ctr"/>
          <a:lstStyle>
            <a:extLst/>
          </a:lstStyle>
          <a:p>
            <a:pPr defTabSz="1298925">
              <a:spcBef>
                <a:spcPct val="50000"/>
              </a:spcBef>
              <a:defRPr/>
            </a:pPr>
            <a:endParaRPr lang="en-US" sz="34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844" tIns="64922" rIns="129844" bIns="64922" anchor="ctr"/>
          <a:lstStyle>
            <a:extLst/>
          </a:lstStyle>
          <a:p>
            <a:pPr defTabSz="1298925">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844"/>
          <a:lstStyle>
            <a:lvl1pPr marL="64922"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41087443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3649255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62"/>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60"/>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268958918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625" indent="0" algn="ctr">
              <a:buNone/>
              <a:defRPr>
                <a:solidFill>
                  <a:schemeClr val="tx1">
                    <a:tint val="75000"/>
                  </a:schemeClr>
                </a:solidFill>
              </a:defRPr>
            </a:lvl2pPr>
            <a:lvl3pPr marL="1299259" indent="0" algn="ctr">
              <a:buNone/>
              <a:defRPr>
                <a:solidFill>
                  <a:schemeClr val="tx1">
                    <a:tint val="75000"/>
                  </a:schemeClr>
                </a:solidFill>
              </a:defRPr>
            </a:lvl3pPr>
            <a:lvl4pPr marL="1948898" indent="0" algn="ctr">
              <a:buNone/>
              <a:defRPr>
                <a:solidFill>
                  <a:schemeClr val="tx1">
                    <a:tint val="75000"/>
                  </a:schemeClr>
                </a:solidFill>
              </a:defRPr>
            </a:lvl4pPr>
            <a:lvl5pPr marL="2598526" indent="0" algn="ctr">
              <a:buNone/>
              <a:defRPr>
                <a:solidFill>
                  <a:schemeClr val="tx1">
                    <a:tint val="75000"/>
                  </a:schemeClr>
                </a:solidFill>
              </a:defRPr>
            </a:lvl5pPr>
            <a:lvl6pPr marL="3248154" indent="0" algn="ctr">
              <a:buNone/>
              <a:defRPr>
                <a:solidFill>
                  <a:schemeClr val="tx1">
                    <a:tint val="75000"/>
                  </a:schemeClr>
                </a:solidFill>
              </a:defRPr>
            </a:lvl6pPr>
            <a:lvl7pPr marL="3897791" indent="0" algn="ctr">
              <a:buNone/>
              <a:defRPr>
                <a:solidFill>
                  <a:schemeClr val="tx1">
                    <a:tint val="75000"/>
                  </a:schemeClr>
                </a:solidFill>
              </a:defRPr>
            </a:lvl7pPr>
            <a:lvl8pPr marL="4547415" indent="0" algn="ctr">
              <a:buNone/>
              <a:defRPr>
                <a:solidFill>
                  <a:schemeClr val="tx1">
                    <a:tint val="75000"/>
                  </a:schemeClr>
                </a:solidFill>
              </a:defRPr>
            </a:lvl8pPr>
            <a:lvl9pPr marL="5197052"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731769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156377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18"/>
            <a:ext cx="11054080" cy="1937173"/>
          </a:xfrm>
        </p:spPr>
        <p:txBody>
          <a:bodyPr anchor="t"/>
          <a:lstStyle>
            <a:lvl1pPr algn="l">
              <a:defRPr sz="5700" b="1" cap="all"/>
            </a:lvl1pPr>
          </a:lstStyle>
          <a:p>
            <a:r>
              <a:rPr lang="en-GB" smtClean="0"/>
              <a:t>Click to edit Master title style</a:t>
            </a:r>
            <a:endParaRPr lang="en-US"/>
          </a:p>
        </p:txBody>
      </p:sp>
      <p:sp>
        <p:nvSpPr>
          <p:cNvPr id="3" name="Text Placeholder 2"/>
          <p:cNvSpPr>
            <a:spLocks noGrp="1"/>
          </p:cNvSpPr>
          <p:nvPr>
            <p:ph type="body" idx="1"/>
          </p:nvPr>
        </p:nvSpPr>
        <p:spPr>
          <a:xfrm>
            <a:off x="1027290" y="4134018"/>
            <a:ext cx="11054080" cy="2133599"/>
          </a:xfrm>
        </p:spPr>
        <p:txBody>
          <a:bodyPr anchor="b"/>
          <a:lstStyle>
            <a:lvl1pPr marL="0" indent="0">
              <a:buNone/>
              <a:defRPr sz="2800">
                <a:solidFill>
                  <a:schemeClr val="tx1">
                    <a:tint val="75000"/>
                  </a:schemeClr>
                </a:solidFill>
              </a:defRPr>
            </a:lvl1pPr>
            <a:lvl2pPr marL="649625" indent="0">
              <a:buNone/>
              <a:defRPr sz="2600">
                <a:solidFill>
                  <a:schemeClr val="tx1">
                    <a:tint val="75000"/>
                  </a:schemeClr>
                </a:solidFill>
              </a:defRPr>
            </a:lvl2pPr>
            <a:lvl3pPr marL="1299259" indent="0">
              <a:buNone/>
              <a:defRPr sz="2300">
                <a:solidFill>
                  <a:schemeClr val="tx1">
                    <a:tint val="75000"/>
                  </a:schemeClr>
                </a:solidFill>
              </a:defRPr>
            </a:lvl3pPr>
            <a:lvl4pPr marL="1948898" indent="0">
              <a:buNone/>
              <a:defRPr sz="2000">
                <a:solidFill>
                  <a:schemeClr val="tx1">
                    <a:tint val="75000"/>
                  </a:schemeClr>
                </a:solidFill>
              </a:defRPr>
            </a:lvl4pPr>
            <a:lvl5pPr marL="2598526" indent="0">
              <a:buNone/>
              <a:defRPr sz="2000">
                <a:solidFill>
                  <a:schemeClr val="tx1">
                    <a:tint val="75000"/>
                  </a:schemeClr>
                </a:solidFill>
              </a:defRPr>
            </a:lvl5pPr>
            <a:lvl6pPr marL="3248154" indent="0">
              <a:buNone/>
              <a:defRPr sz="2000">
                <a:solidFill>
                  <a:schemeClr val="tx1">
                    <a:tint val="75000"/>
                  </a:schemeClr>
                </a:solidFill>
              </a:defRPr>
            </a:lvl6pPr>
            <a:lvl7pPr marL="3897791" indent="0">
              <a:buNone/>
              <a:defRPr sz="2000">
                <a:solidFill>
                  <a:schemeClr val="tx1">
                    <a:tint val="75000"/>
                  </a:schemeClr>
                </a:solidFill>
              </a:defRPr>
            </a:lvl7pPr>
            <a:lvl8pPr marL="4547415" indent="0">
              <a:buNone/>
              <a:defRPr sz="2000">
                <a:solidFill>
                  <a:schemeClr val="tx1">
                    <a:tint val="75000"/>
                  </a:schemeClr>
                </a:solidFill>
              </a:defRPr>
            </a:lvl8pPr>
            <a:lvl9pPr marL="5197052" indent="0">
              <a:buNone/>
              <a:defRPr sz="20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3222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240" y="227586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610773" y="2275866"/>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5420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625" indent="0">
              <a:buNone/>
              <a:defRPr sz="2800" b="1"/>
            </a:lvl2pPr>
            <a:lvl3pPr marL="1299259" indent="0">
              <a:buNone/>
              <a:defRPr sz="2600" b="1"/>
            </a:lvl3pPr>
            <a:lvl4pPr marL="1948898" indent="0">
              <a:buNone/>
              <a:defRPr sz="2300" b="1"/>
            </a:lvl4pPr>
            <a:lvl5pPr marL="2598526" indent="0">
              <a:buNone/>
              <a:defRPr sz="2300" b="1"/>
            </a:lvl5pPr>
            <a:lvl6pPr marL="3248154" indent="0">
              <a:buNone/>
              <a:defRPr sz="2300" b="1"/>
            </a:lvl6pPr>
            <a:lvl7pPr marL="3897791" indent="0">
              <a:buNone/>
              <a:defRPr sz="2300" b="1"/>
            </a:lvl7pPr>
            <a:lvl8pPr marL="4547415" indent="0">
              <a:buNone/>
              <a:defRPr sz="2300" b="1"/>
            </a:lvl8pPr>
            <a:lvl9pPr marL="5197052" indent="0">
              <a:buNone/>
              <a:defRPr sz="2300" b="1"/>
            </a:lvl9pPr>
          </a:lstStyle>
          <a:p>
            <a:pPr lvl="0"/>
            <a:r>
              <a:rPr lang="en-GB"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625" indent="0">
              <a:buNone/>
              <a:defRPr sz="2800" b="1"/>
            </a:lvl2pPr>
            <a:lvl3pPr marL="1299259" indent="0">
              <a:buNone/>
              <a:defRPr sz="2600" b="1"/>
            </a:lvl3pPr>
            <a:lvl4pPr marL="1948898" indent="0">
              <a:buNone/>
              <a:defRPr sz="2300" b="1"/>
            </a:lvl4pPr>
            <a:lvl5pPr marL="2598526" indent="0">
              <a:buNone/>
              <a:defRPr sz="2300" b="1"/>
            </a:lvl5pPr>
            <a:lvl6pPr marL="3248154" indent="0">
              <a:buNone/>
              <a:defRPr sz="2300" b="1"/>
            </a:lvl6pPr>
            <a:lvl7pPr marL="3897791" indent="0">
              <a:buNone/>
              <a:defRPr sz="2300" b="1"/>
            </a:lvl7pPr>
            <a:lvl8pPr marL="4547415" indent="0">
              <a:buNone/>
              <a:defRPr sz="2300" b="1"/>
            </a:lvl8pPr>
            <a:lvl9pPr marL="5197052" indent="0">
              <a:buNone/>
              <a:defRPr sz="2300" b="1"/>
            </a:lvl9pPr>
          </a:lstStyle>
          <a:p>
            <a:pPr lvl="0"/>
            <a:r>
              <a:rPr lang="en-GB"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4370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57902885"/>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97045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552857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GB" smtClean="0"/>
              <a:t>Click to edit Master title style</a:t>
            </a:r>
            <a:endParaRPr lang="en-US"/>
          </a:p>
        </p:txBody>
      </p:sp>
      <p:sp>
        <p:nvSpPr>
          <p:cNvPr id="3" name="Content Placeholder 2"/>
          <p:cNvSpPr>
            <a:spLocks noGrp="1"/>
          </p:cNvSpPr>
          <p:nvPr>
            <p:ph idx="1"/>
          </p:nvPr>
        </p:nvSpPr>
        <p:spPr>
          <a:xfrm>
            <a:off x="5084516" y="388364"/>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625" indent="0">
              <a:buNone/>
              <a:defRPr sz="1700"/>
            </a:lvl2pPr>
            <a:lvl3pPr marL="1299259" indent="0">
              <a:buNone/>
              <a:defRPr sz="1400"/>
            </a:lvl3pPr>
            <a:lvl4pPr marL="1948898" indent="0">
              <a:buNone/>
              <a:defRPr sz="1300"/>
            </a:lvl4pPr>
            <a:lvl5pPr marL="2598526" indent="0">
              <a:buNone/>
              <a:defRPr sz="1300"/>
            </a:lvl5pPr>
            <a:lvl6pPr marL="3248154" indent="0">
              <a:buNone/>
              <a:defRPr sz="1300"/>
            </a:lvl6pPr>
            <a:lvl7pPr marL="3897791" indent="0">
              <a:buNone/>
              <a:defRPr sz="1300"/>
            </a:lvl7pPr>
            <a:lvl8pPr marL="4547415" indent="0">
              <a:buNone/>
              <a:defRPr sz="1300"/>
            </a:lvl8pPr>
            <a:lvl9pPr marL="5197052" indent="0">
              <a:buNone/>
              <a:defRPr sz="13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482085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GB"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625" indent="0">
              <a:buNone/>
              <a:defRPr sz="4000"/>
            </a:lvl2pPr>
            <a:lvl3pPr marL="1299259" indent="0">
              <a:buNone/>
              <a:defRPr sz="3400"/>
            </a:lvl3pPr>
            <a:lvl4pPr marL="1948898" indent="0">
              <a:buNone/>
              <a:defRPr sz="2800"/>
            </a:lvl4pPr>
            <a:lvl5pPr marL="2598526" indent="0">
              <a:buNone/>
              <a:defRPr sz="2800"/>
            </a:lvl5pPr>
            <a:lvl6pPr marL="3248154" indent="0">
              <a:buNone/>
              <a:defRPr sz="2800"/>
            </a:lvl6pPr>
            <a:lvl7pPr marL="3897791" indent="0">
              <a:buNone/>
              <a:defRPr sz="2800"/>
            </a:lvl7pPr>
            <a:lvl8pPr marL="4547415" indent="0">
              <a:buNone/>
              <a:defRPr sz="2800"/>
            </a:lvl8pPr>
            <a:lvl9pPr marL="5197052"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625" indent="0">
              <a:buNone/>
              <a:defRPr sz="1700"/>
            </a:lvl2pPr>
            <a:lvl3pPr marL="1299259" indent="0">
              <a:buNone/>
              <a:defRPr sz="1400"/>
            </a:lvl3pPr>
            <a:lvl4pPr marL="1948898" indent="0">
              <a:buNone/>
              <a:defRPr sz="1300"/>
            </a:lvl4pPr>
            <a:lvl5pPr marL="2598526" indent="0">
              <a:buNone/>
              <a:defRPr sz="1300"/>
            </a:lvl5pPr>
            <a:lvl6pPr marL="3248154" indent="0">
              <a:buNone/>
              <a:defRPr sz="1300"/>
            </a:lvl6pPr>
            <a:lvl7pPr marL="3897791" indent="0">
              <a:buNone/>
              <a:defRPr sz="1300"/>
            </a:lvl7pPr>
            <a:lvl8pPr marL="4547415" indent="0">
              <a:buNone/>
              <a:defRPr sz="1300"/>
            </a:lvl8pPr>
            <a:lvl9pPr marL="5197052" indent="0">
              <a:buNone/>
              <a:defRPr sz="13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3951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055100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23"/>
            <a:ext cx="2926080" cy="8322169"/>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240" y="390623"/>
            <a:ext cx="8561493" cy="832216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4B742B-9554-3049-B8FB-A35E1914686A}" type="datetimeFigureOut">
              <a:rPr lang="en-US" smtClean="0">
                <a:solidFill>
                  <a:prstClr val="black">
                    <a:tint val="75000"/>
                  </a:prstClr>
                </a:solidFill>
                <a:latin typeface="Calibri"/>
              </a:rPr>
              <a:pPr/>
              <a:t>10/4/2013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CABD4A-3024-3B40-A421-ACCBA3A47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769223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931" tIns="64966" rIns="129931" bIns="64966" anchor="ctr"/>
          <a:lstStyle>
            <a:extLst/>
          </a:lstStyle>
          <a:p>
            <a:pPr defTabSz="1299791">
              <a:spcBef>
                <a:spcPct val="50000"/>
              </a:spcBef>
              <a:defRPr/>
            </a:pPr>
            <a:endParaRPr lang="en-US" sz="3400" b="1" u="sng">
              <a:solidFill>
                <a:prstClr val="white"/>
              </a:solidFill>
              <a:latin typeface="Verdana"/>
              <a:ea typeface="MS PGothic" pitchFamily="34" charset="-128"/>
            </a:endParaRPr>
          </a:p>
        </p:txBody>
      </p:sp>
      <p:sp>
        <p:nvSpPr>
          <p:cNvPr id="6" name="Rounded Rectangle 5"/>
          <p:cNvSpPr/>
          <p:nvPr/>
        </p:nvSpPr>
        <p:spPr>
          <a:xfrm>
            <a:off x="595340" y="617476"/>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931" tIns="64966" rIns="129931" bIns="64966" anchor="ctr"/>
          <a:lstStyle>
            <a:extLst/>
          </a:lstStyle>
          <a:p>
            <a:pPr defTabSz="1299791">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9"/>
            <a:ext cx="11054080" cy="2600960"/>
          </a:xfrm>
        </p:spPr>
        <p:txBody>
          <a:bodyPr lIns="64966" rIns="64966" bIns="64966"/>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970" indent="0" algn="r">
              <a:spcBef>
                <a:spcPts val="0"/>
              </a:spcBef>
              <a:buNone/>
              <a:defRPr sz="2800">
                <a:solidFill>
                  <a:schemeClr val="bg2">
                    <a:shade val="25000"/>
                  </a:schemeClr>
                </a:solidFill>
              </a:defRPr>
            </a:lvl1pPr>
            <a:lvl2pPr marL="649658" indent="0" algn="ctr">
              <a:buNone/>
            </a:lvl2pPr>
            <a:lvl3pPr marL="1299326" indent="0" algn="ctr">
              <a:buNone/>
            </a:lvl3pPr>
            <a:lvl4pPr marL="1948997" indent="0" algn="ctr">
              <a:buNone/>
            </a:lvl4pPr>
            <a:lvl5pPr marL="2598659" indent="0" algn="ctr">
              <a:buNone/>
            </a:lvl5pPr>
            <a:lvl6pPr marL="3248320" indent="0" algn="ctr">
              <a:buNone/>
            </a:lvl6pPr>
            <a:lvl7pPr marL="3897990" indent="0" algn="ctr">
              <a:buNone/>
            </a:lvl7pPr>
            <a:lvl8pPr marL="4547647" indent="0" algn="ctr">
              <a:buNone/>
            </a:lvl8pPr>
            <a:lvl9pPr marL="5197318"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203057084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42518445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931" tIns="64966" rIns="129931" bIns="64966" anchor="ctr"/>
          <a:lstStyle>
            <a:extLst/>
          </a:lstStyle>
          <a:p>
            <a:pPr defTabSz="1299791">
              <a:spcBef>
                <a:spcPct val="50000"/>
              </a:spcBef>
              <a:defRPr/>
            </a:pPr>
            <a:endParaRPr lang="en-US" sz="3400" b="1" u="sng">
              <a:solidFill>
                <a:prstClr val="white"/>
              </a:solidFill>
              <a:latin typeface="Verdana"/>
              <a:ea typeface="MS PGothic" pitchFamily="34" charset="-128"/>
            </a:endParaRPr>
          </a:p>
        </p:txBody>
      </p:sp>
      <p:sp>
        <p:nvSpPr>
          <p:cNvPr id="5" name="Rounded Rectangle 4"/>
          <p:cNvSpPr/>
          <p:nvPr/>
        </p:nvSpPr>
        <p:spPr>
          <a:xfrm>
            <a:off x="595340" y="617502"/>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931" tIns="64966" rIns="129931" bIns="64966" anchor="ctr"/>
          <a:lstStyle>
            <a:extLst/>
          </a:lstStyle>
          <a:p>
            <a:pPr defTabSz="1299791">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931"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915" tIns="0"/>
          <a:lstStyle>
            <a:lvl1pPr marL="0" marR="51970"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331305259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815446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2483786"/>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2"/>
          </a:xfrm>
        </p:spPr>
        <p:txBody>
          <a:bodyPr lIns="207903"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2"/>
          </a:xfrm>
        </p:spPr>
        <p:txBody>
          <a:bodyPr lIns="194900"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167170426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316267111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931" tIns="64966" rIns="129931" bIns="64966" anchor="ctr"/>
          <a:lstStyle>
            <a:extLst/>
          </a:lstStyle>
          <a:p>
            <a:pPr defTabSz="1299791">
              <a:spcBef>
                <a:spcPct val="50000"/>
              </a:spcBef>
              <a:defRPr/>
            </a:pPr>
            <a:endParaRPr lang="en-US" sz="3400" b="1" u="sng">
              <a:solidFill>
                <a:prstClr val="white"/>
              </a:solidFill>
              <a:latin typeface="Verdana"/>
              <a:ea typeface="MS PGothic" pitchFamily="34" charset="-128"/>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7563451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8"/>
            <a:ext cx="4226560" cy="5982026"/>
          </a:xfrm>
        </p:spPr>
        <p:txBody>
          <a:bodyPr lIns="129931"/>
          <a:lstStyle>
            <a:lvl1pPr marL="25985" marR="25985"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5" y="1322896"/>
            <a:ext cx="6579426" cy="6719151"/>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182214005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931" tIns="64966" rIns="129931" bIns="64966" anchor="ctr"/>
          <a:lstStyle>
            <a:extLst/>
          </a:lstStyle>
          <a:p>
            <a:pPr defTabSz="1299791">
              <a:spcBef>
                <a:spcPct val="50000"/>
              </a:spcBef>
              <a:defRPr/>
            </a:pPr>
            <a:endParaRPr lang="en-US" sz="3400" b="1" u="sng">
              <a:solidFill>
                <a:prstClr val="white"/>
              </a:solidFill>
              <a:latin typeface="Verdana"/>
              <a:ea typeface="MS PGothic" pitchFamily="34" charset="-128"/>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931" tIns="64966" rIns="129931" bIns="64966" anchor="ctr"/>
          <a:lstStyle>
            <a:extLst/>
          </a:lstStyle>
          <a:p>
            <a:pPr defTabSz="1299791">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931"/>
          <a:lstStyle>
            <a:lvl1pPr marL="64966"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1028356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37763899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47"/>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44"/>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389510735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3" tIns="64879" rIns="129753" bIns="64879"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6" name="Rounded Rectangle 5"/>
          <p:cNvSpPr/>
          <p:nvPr/>
        </p:nvSpPr>
        <p:spPr>
          <a:xfrm>
            <a:off x="595340" y="617476"/>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3" tIns="64879" rIns="129753" bIns="64879" anchor="ctr"/>
          <a:lstStyle>
            <a:extLst/>
          </a:lstStyle>
          <a:p>
            <a:pPr>
              <a:spcBef>
                <a:spcPct val="50000"/>
              </a:spcBef>
              <a:defRPr/>
            </a:pPr>
            <a:endParaRPr lang="en-US" sz="33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4879" rIns="64879" bIns="64879"/>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1896" indent="0" algn="r">
              <a:spcBef>
                <a:spcPts val="0"/>
              </a:spcBef>
              <a:buNone/>
              <a:defRPr sz="2800">
                <a:solidFill>
                  <a:schemeClr val="bg2">
                    <a:shade val="25000"/>
                  </a:schemeClr>
                </a:solidFill>
              </a:defRPr>
            </a:lvl1pPr>
            <a:lvl2pPr marL="648759" indent="0" algn="ctr">
              <a:buNone/>
            </a:lvl2pPr>
            <a:lvl3pPr marL="1297544" indent="0" algn="ctr">
              <a:buNone/>
            </a:lvl3pPr>
            <a:lvl4pPr marL="1946328" indent="0" algn="ctr">
              <a:buNone/>
            </a:lvl4pPr>
            <a:lvl5pPr marL="2595098" indent="0" algn="ctr">
              <a:buNone/>
            </a:lvl5pPr>
            <a:lvl6pPr marL="3243863" indent="0" algn="ctr">
              <a:buNone/>
            </a:lvl6pPr>
            <a:lvl7pPr marL="3892652" indent="0" algn="ctr">
              <a:buNone/>
            </a:lvl7pPr>
            <a:lvl8pPr marL="4541420" indent="0" algn="ctr">
              <a:buNone/>
            </a:lvl8pPr>
            <a:lvl9pPr marL="5190191"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167704149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19866000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3" tIns="64879" rIns="129753" bIns="64879"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5" name="Rounded Rectangle 4"/>
          <p:cNvSpPr/>
          <p:nvPr/>
        </p:nvSpPr>
        <p:spPr>
          <a:xfrm>
            <a:off x="595340" y="617534"/>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3" tIns="64879" rIns="129753" bIns="64879"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29753"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8684" tIns="0"/>
          <a:lstStyle>
            <a:lvl1pPr marL="0" marR="51896"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100">
                <a:solidFill>
                  <a:schemeClr val="tx1">
                    <a:tint val="75000"/>
                  </a:schemeClr>
                </a:solidFill>
              </a:defRPr>
            </a:lvl3pPr>
            <a:lvl4pPr>
              <a:buNone/>
              <a:defRPr sz="2100">
                <a:solidFill>
                  <a:schemeClr val="tx1">
                    <a:tint val="75000"/>
                  </a:schemeClr>
                </a:solidFill>
              </a:defRPr>
            </a:lvl4pPr>
            <a:lvl5pPr>
              <a:buNone/>
              <a:defRPr sz="21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4209434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109357"/>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0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335453030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3"/>
            <a:ext cx="5592064" cy="1126630"/>
          </a:xfrm>
        </p:spPr>
        <p:txBody>
          <a:bodyPr lIns="207627"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3"/>
            <a:ext cx="5592064" cy="1126630"/>
          </a:xfrm>
        </p:spPr>
        <p:txBody>
          <a:bodyPr lIns="194634" anchor="ctr"/>
          <a:lstStyle>
            <a:lvl1pPr marL="0" indent="0" algn="l">
              <a:buNone/>
              <a:defRPr sz="3300" b="1">
                <a:solidFill>
                  <a:schemeClr val="tx1"/>
                </a:solidFill>
              </a:defRPr>
            </a:lvl1pPr>
            <a:lvl2pPr>
              <a:buNone/>
              <a:defRPr sz="2800" b="1"/>
            </a:lvl2pPr>
            <a:lvl3pPr>
              <a:buNone/>
              <a:defRPr sz="2600" b="1"/>
            </a:lvl3pPr>
            <a:lvl4pPr>
              <a:buNone/>
              <a:defRPr sz="2100" b="1"/>
            </a:lvl4pPr>
            <a:lvl5pPr>
              <a:buNone/>
              <a:defRPr sz="21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300"/>
            </a:lvl1pPr>
            <a:lvl2pPr algn="l">
              <a:defRPr sz="2800"/>
            </a:lvl2pPr>
            <a:lvl3pPr algn="l">
              <a:defRPr sz="2600"/>
            </a:lvl3pPr>
            <a:lvl4pPr algn="l">
              <a:defRPr sz="2100"/>
            </a:lvl4pPr>
            <a:lvl5pPr algn="l">
              <a:defRPr sz="21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140821500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193679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3" tIns="64879" rIns="129753" bIns="64879"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373032060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0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8"/>
            <a:ext cx="4226560" cy="5982026"/>
          </a:xfrm>
        </p:spPr>
        <p:txBody>
          <a:bodyPr lIns="129753"/>
          <a:lstStyle>
            <a:lvl1pPr marL="25948" marR="25948" indent="0">
              <a:spcBef>
                <a:spcPts val="0"/>
              </a:spcBef>
              <a:buNone/>
              <a:defRPr sz="2100">
                <a:solidFill>
                  <a:schemeClr val="tx1"/>
                </a:solidFill>
              </a:defRPr>
            </a:lvl1pPr>
            <a:lvl2pPr>
              <a:buNone/>
              <a:defRPr sz="18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5" y="1322885"/>
            <a:ext cx="6579426" cy="6719150"/>
          </a:xfrm>
        </p:spPr>
        <p:txBody>
          <a:bodyPr/>
          <a:lstStyle>
            <a:lvl1pPr>
              <a:defRPr sz="4000">
                <a:solidFill>
                  <a:schemeClr val="tx1"/>
                </a:solidFill>
              </a:defRPr>
            </a:lvl1pPr>
            <a:lvl2pPr>
              <a:defRPr sz="3700">
                <a:solidFill>
                  <a:schemeClr val="tx1"/>
                </a:solidFill>
              </a:defRPr>
            </a:lvl2pPr>
            <a:lvl3pPr>
              <a:defRPr sz="33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16095630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3" tIns="64879" rIns="129753" bIns="64879"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3" tIns="64879" rIns="129753" bIns="64879" anchor="ctr"/>
          <a:lstStyle>
            <a:extLst/>
          </a:lstStyle>
          <a:p>
            <a:pPr>
              <a:spcBef>
                <a:spcPct val="50000"/>
              </a:spcBef>
              <a:defRPr/>
            </a:pPr>
            <a:endParaRPr lang="en-US" sz="33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29753"/>
          <a:lstStyle>
            <a:lvl1pPr marL="64879" indent="0" algn="l">
              <a:spcBef>
                <a:spcPts val="0"/>
              </a:spcBef>
              <a:buNone/>
              <a:defRPr sz="2100">
                <a:solidFill>
                  <a:srgbClr val="FFFFFF"/>
                </a:solidFill>
              </a:defRPr>
            </a:lvl1pPr>
            <a:lvl2pPr>
              <a:defRPr sz="18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402802565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385343687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74"/>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71"/>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6388080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1026" tIns="45498" rIns="91026" bIns="45498"/>
          <a:lstStyle>
            <a:lvl1pPr marL="0" indent="0" algn="ctr">
              <a:buNone/>
              <a:defRPr/>
            </a:lvl1pPr>
            <a:lvl2pPr marL="455084" indent="0" algn="ctr">
              <a:buNone/>
              <a:defRPr/>
            </a:lvl2pPr>
            <a:lvl3pPr marL="910195" indent="0" algn="ctr">
              <a:buNone/>
              <a:defRPr/>
            </a:lvl3pPr>
            <a:lvl4pPr marL="1365313" indent="0" algn="ctr">
              <a:buNone/>
              <a:defRPr/>
            </a:lvl4pPr>
            <a:lvl5pPr marL="1820398" indent="0" algn="ctr">
              <a:buNone/>
              <a:defRPr/>
            </a:lvl5pPr>
            <a:lvl6pPr marL="2275520" indent="0" algn="ctr">
              <a:buNone/>
              <a:defRPr/>
            </a:lvl6pPr>
            <a:lvl7pPr marL="2730610" indent="0" algn="ctr">
              <a:buNone/>
              <a:defRPr/>
            </a:lvl7pPr>
            <a:lvl8pPr marL="3185719" indent="0" algn="ctr">
              <a:buNone/>
              <a:defRPr/>
            </a:lvl8pPr>
            <a:lvl9pPr marL="364083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4265517585"/>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1026" tIns="45498" rIns="91026" bIns="45498"/>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9837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0990" tIns="45479" rIns="90990" bIns="45479"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111616714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965632219"/>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1026" tIns="45498" rIns="91026" bIns="45498" anchor="b"/>
          <a:lstStyle>
            <a:lvl1pPr marL="0" indent="0">
              <a:buNone/>
              <a:defRPr sz="2100"/>
            </a:lvl1pPr>
            <a:lvl2pPr marL="455084" indent="0">
              <a:buNone/>
              <a:defRPr sz="1800"/>
            </a:lvl2pPr>
            <a:lvl3pPr marL="910195" indent="0">
              <a:buNone/>
              <a:defRPr sz="1600"/>
            </a:lvl3pPr>
            <a:lvl4pPr marL="1365313" indent="0">
              <a:buNone/>
              <a:defRPr sz="1400"/>
            </a:lvl4pPr>
            <a:lvl5pPr marL="1820398" indent="0">
              <a:buNone/>
              <a:defRPr sz="1400"/>
            </a:lvl5pPr>
            <a:lvl6pPr marL="2275520" indent="0">
              <a:buNone/>
              <a:defRPr sz="1400"/>
            </a:lvl6pPr>
            <a:lvl7pPr marL="2730610" indent="0">
              <a:buNone/>
              <a:defRPr sz="1400"/>
            </a:lvl7pPr>
            <a:lvl8pPr marL="3185719" indent="0">
              <a:buNone/>
              <a:defRPr sz="1400"/>
            </a:lvl8pPr>
            <a:lvl9pPr marL="3640832" indent="0">
              <a:buNone/>
              <a:defRPr sz="1400"/>
            </a:lvl9pPr>
          </a:lstStyle>
          <a:p>
            <a:pPr lvl="0"/>
            <a:r>
              <a:rPr lang="en-GB" smtClean="0"/>
              <a:t>Click to edit Master text styles</a:t>
            </a:r>
          </a:p>
        </p:txBody>
      </p:sp>
    </p:spTree>
    <p:extLst>
      <p:ext uri="{BB962C8B-B14F-4D97-AF65-F5344CB8AC3E}">
        <p14:creationId xmlns:p14="http://schemas.microsoft.com/office/powerpoint/2010/main" val="2749826193"/>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1026" tIns="45498" rIns="91026" bIns="45498"/>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1026" tIns="45498" rIns="91026" bIns="45498"/>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10690880"/>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026" tIns="45498" rIns="91026" bIns="45498" anchor="b"/>
          <a:lstStyle>
            <a:lvl1pPr marL="0" indent="0">
              <a:buNone/>
              <a:defRPr sz="2400" b="1"/>
            </a:lvl1pPr>
            <a:lvl2pPr marL="455084" indent="0">
              <a:buNone/>
              <a:defRPr sz="2100" b="1"/>
            </a:lvl2pPr>
            <a:lvl3pPr marL="910195" indent="0">
              <a:buNone/>
              <a:defRPr sz="1800" b="1"/>
            </a:lvl3pPr>
            <a:lvl4pPr marL="1365313" indent="0">
              <a:buNone/>
              <a:defRPr sz="1600" b="1"/>
            </a:lvl4pPr>
            <a:lvl5pPr marL="1820398" indent="0">
              <a:buNone/>
              <a:defRPr sz="1600" b="1"/>
            </a:lvl5pPr>
            <a:lvl6pPr marL="2275520" indent="0">
              <a:buNone/>
              <a:defRPr sz="1600" b="1"/>
            </a:lvl6pPr>
            <a:lvl7pPr marL="2730610" indent="0">
              <a:buNone/>
              <a:defRPr sz="1600" b="1"/>
            </a:lvl7pPr>
            <a:lvl8pPr marL="3185719" indent="0">
              <a:buNone/>
              <a:defRPr sz="1600" b="1"/>
            </a:lvl8pPr>
            <a:lvl9pPr marL="364083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1026" tIns="45498" rIns="91026" bIns="45498"/>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026" tIns="45498" rIns="91026" bIns="45498" anchor="b"/>
          <a:lstStyle>
            <a:lvl1pPr marL="0" indent="0">
              <a:buNone/>
              <a:defRPr sz="2400" b="1"/>
            </a:lvl1pPr>
            <a:lvl2pPr marL="455084" indent="0">
              <a:buNone/>
              <a:defRPr sz="2100" b="1"/>
            </a:lvl2pPr>
            <a:lvl3pPr marL="910195" indent="0">
              <a:buNone/>
              <a:defRPr sz="1800" b="1"/>
            </a:lvl3pPr>
            <a:lvl4pPr marL="1365313" indent="0">
              <a:buNone/>
              <a:defRPr sz="1600" b="1"/>
            </a:lvl4pPr>
            <a:lvl5pPr marL="1820398" indent="0">
              <a:buNone/>
              <a:defRPr sz="1600" b="1"/>
            </a:lvl5pPr>
            <a:lvl6pPr marL="2275520" indent="0">
              <a:buNone/>
              <a:defRPr sz="1600" b="1"/>
            </a:lvl6pPr>
            <a:lvl7pPr marL="2730610" indent="0">
              <a:buNone/>
              <a:defRPr sz="1600" b="1"/>
            </a:lvl7pPr>
            <a:lvl8pPr marL="3185719" indent="0">
              <a:buNone/>
              <a:defRPr sz="1600" b="1"/>
            </a:lvl8pPr>
            <a:lvl9pPr marL="364083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1026" tIns="45498" rIns="91026" bIns="45498"/>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70686974"/>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483044494"/>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84728"/>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995" y="389058"/>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1026" tIns="45498" rIns="91026" bIns="45498"/>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0995" y="2041526"/>
            <a:ext cx="4278313" cy="6670674"/>
          </a:xfrm>
          <a:prstGeom prst="rect">
            <a:avLst/>
          </a:prstGeom>
        </p:spPr>
        <p:txBody>
          <a:bodyPr vert="horz" lIns="91026" tIns="45498" rIns="91026" bIns="45498"/>
          <a:lstStyle>
            <a:lvl1pPr marL="0" indent="0">
              <a:buNone/>
              <a:defRPr sz="1400"/>
            </a:lvl1pPr>
            <a:lvl2pPr marL="455084" indent="0">
              <a:buNone/>
              <a:defRPr sz="1100"/>
            </a:lvl2pPr>
            <a:lvl3pPr marL="910195" indent="0">
              <a:buNone/>
              <a:defRPr sz="1000"/>
            </a:lvl3pPr>
            <a:lvl4pPr marL="1365313" indent="0">
              <a:buNone/>
              <a:defRPr sz="1000"/>
            </a:lvl4pPr>
            <a:lvl5pPr marL="1820398" indent="0">
              <a:buNone/>
              <a:defRPr sz="1000"/>
            </a:lvl5pPr>
            <a:lvl6pPr marL="2275520" indent="0">
              <a:buNone/>
              <a:defRPr sz="1000"/>
            </a:lvl6pPr>
            <a:lvl7pPr marL="2730610" indent="0">
              <a:buNone/>
              <a:defRPr sz="1000"/>
            </a:lvl7pPr>
            <a:lvl8pPr marL="3185719" indent="0">
              <a:buNone/>
              <a:defRPr sz="1000"/>
            </a:lvl8pPr>
            <a:lvl9pPr marL="3640832" indent="0">
              <a:buNone/>
              <a:defRPr sz="1000"/>
            </a:lvl9pPr>
          </a:lstStyle>
          <a:p>
            <a:pPr lvl="0"/>
            <a:r>
              <a:rPr lang="en-GB" smtClean="0"/>
              <a:t>Click to edit Master text styles</a:t>
            </a:r>
          </a:p>
        </p:txBody>
      </p:sp>
    </p:spTree>
    <p:extLst>
      <p:ext uri="{BB962C8B-B14F-4D97-AF65-F5344CB8AC3E}">
        <p14:creationId xmlns:p14="http://schemas.microsoft.com/office/powerpoint/2010/main" val="4230237170"/>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44"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44" y="871631"/>
            <a:ext cx="7802563" cy="5851527"/>
          </a:xfrm>
          <a:prstGeom prst="rect">
            <a:avLst/>
          </a:prstGeom>
        </p:spPr>
        <p:txBody>
          <a:bodyPr vert="horz" lIns="91026" tIns="45498" rIns="91026" bIns="45498"/>
          <a:lstStyle>
            <a:lvl1pPr marL="0" indent="0">
              <a:buNone/>
              <a:defRPr sz="3000"/>
            </a:lvl1pPr>
            <a:lvl2pPr marL="455084" indent="0">
              <a:buNone/>
              <a:defRPr sz="2800"/>
            </a:lvl2pPr>
            <a:lvl3pPr marL="910195" indent="0">
              <a:buNone/>
              <a:defRPr sz="2400"/>
            </a:lvl3pPr>
            <a:lvl4pPr marL="1365313" indent="0">
              <a:buNone/>
              <a:defRPr sz="2100"/>
            </a:lvl4pPr>
            <a:lvl5pPr marL="1820398" indent="0">
              <a:buNone/>
              <a:defRPr sz="2100"/>
            </a:lvl5pPr>
            <a:lvl6pPr marL="2275520" indent="0">
              <a:buNone/>
              <a:defRPr sz="2100"/>
            </a:lvl6pPr>
            <a:lvl7pPr marL="2730610" indent="0">
              <a:buNone/>
              <a:defRPr sz="2100"/>
            </a:lvl7pPr>
            <a:lvl8pPr marL="3185719" indent="0">
              <a:buNone/>
              <a:defRPr sz="2100"/>
            </a:lvl8pPr>
            <a:lvl9pPr marL="3640832" indent="0">
              <a:buNone/>
              <a:defRPr sz="2100"/>
            </a:lvl9pPr>
          </a:lstStyle>
          <a:p>
            <a:endParaRPr lang="en-US"/>
          </a:p>
        </p:txBody>
      </p:sp>
      <p:sp>
        <p:nvSpPr>
          <p:cNvPr id="4" name="Text Placeholder 3"/>
          <p:cNvSpPr>
            <a:spLocks noGrp="1"/>
          </p:cNvSpPr>
          <p:nvPr>
            <p:ph type="body" sz="half" idx="2"/>
          </p:nvPr>
        </p:nvSpPr>
        <p:spPr>
          <a:xfrm>
            <a:off x="2549644" y="7634293"/>
            <a:ext cx="7802563" cy="1144587"/>
          </a:xfrm>
          <a:prstGeom prst="rect">
            <a:avLst/>
          </a:prstGeom>
        </p:spPr>
        <p:txBody>
          <a:bodyPr vert="horz" lIns="91026" tIns="45498" rIns="91026" bIns="45498"/>
          <a:lstStyle>
            <a:lvl1pPr marL="0" indent="0">
              <a:buNone/>
              <a:defRPr sz="1400"/>
            </a:lvl1pPr>
            <a:lvl2pPr marL="455084" indent="0">
              <a:buNone/>
              <a:defRPr sz="1100"/>
            </a:lvl2pPr>
            <a:lvl3pPr marL="910195" indent="0">
              <a:buNone/>
              <a:defRPr sz="1000"/>
            </a:lvl3pPr>
            <a:lvl4pPr marL="1365313" indent="0">
              <a:buNone/>
              <a:defRPr sz="1000"/>
            </a:lvl4pPr>
            <a:lvl5pPr marL="1820398" indent="0">
              <a:buNone/>
              <a:defRPr sz="1000"/>
            </a:lvl5pPr>
            <a:lvl6pPr marL="2275520" indent="0">
              <a:buNone/>
              <a:defRPr sz="1000"/>
            </a:lvl6pPr>
            <a:lvl7pPr marL="2730610" indent="0">
              <a:buNone/>
              <a:defRPr sz="1000"/>
            </a:lvl7pPr>
            <a:lvl8pPr marL="3185719" indent="0">
              <a:buNone/>
              <a:defRPr sz="1000"/>
            </a:lvl8pPr>
            <a:lvl9pPr marL="3640832" indent="0">
              <a:buNone/>
              <a:defRPr sz="1000"/>
            </a:lvl9pPr>
          </a:lstStyle>
          <a:p>
            <a:pPr lvl="0"/>
            <a:r>
              <a:rPr lang="en-GB" smtClean="0"/>
              <a:t>Click to edit Master text styles</a:t>
            </a:r>
          </a:p>
        </p:txBody>
      </p:sp>
    </p:spTree>
    <p:extLst>
      <p:ext uri="{BB962C8B-B14F-4D97-AF65-F5344CB8AC3E}">
        <p14:creationId xmlns:p14="http://schemas.microsoft.com/office/powerpoint/2010/main" val="1278109998"/>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1026" tIns="45498" rIns="91026" bIns="45498"/>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4381542"/>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026" tIns="45498" rIns="91026" bIns="45498"/>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93235604"/>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30046" tIns="65023" rIns="130046" bIns="65023"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6" name="Rounded Rectangle 5"/>
          <p:cNvSpPr/>
          <p:nvPr/>
        </p:nvSpPr>
        <p:spPr>
          <a:xfrm>
            <a:off x="595337" y="617475"/>
            <a:ext cx="11814128" cy="4421632"/>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a:spcBef>
                <a:spcPct val="50000"/>
              </a:spcBef>
              <a:defRPr/>
            </a:pPr>
            <a:endParaRPr lang="en-US" sz="3400" b="1" u="sng">
              <a:solidFill>
                <a:prstClr val="white"/>
              </a:solidFill>
              <a:latin typeface="Verdana"/>
            </a:endParaRPr>
          </a:p>
        </p:txBody>
      </p:sp>
      <p:sp>
        <p:nvSpPr>
          <p:cNvPr id="5" name="Title 4"/>
          <p:cNvSpPr>
            <a:spLocks noGrp="1"/>
          </p:cNvSpPr>
          <p:nvPr>
            <p:ph type="ctrTitle"/>
          </p:nvPr>
        </p:nvSpPr>
        <p:spPr>
          <a:xfrm>
            <a:off x="1027379" y="2588737"/>
            <a:ext cx="11054080" cy="2600960"/>
          </a:xfrm>
        </p:spPr>
        <p:txBody>
          <a:bodyPr lIns="65023" rIns="65023" bIns="65023"/>
          <a:lstStyle>
            <a:lvl1pPr algn="r">
              <a:defRPr sz="64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1027379" y="5240934"/>
            <a:ext cx="11054080" cy="1300480"/>
          </a:xfrm>
        </p:spPr>
        <p:txBody>
          <a:bodyPr tIns="0"/>
          <a:lstStyle>
            <a:lvl1pPr marL="52018" indent="0" algn="r">
              <a:spcBef>
                <a:spcPts val="0"/>
              </a:spcBef>
              <a:buNone/>
              <a:defRPr sz="2800">
                <a:solidFill>
                  <a:schemeClr val="bg2">
                    <a:shade val="25000"/>
                  </a:schemeClr>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7"/>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10"/>
          <p:cNvSpPr>
            <a:spLocks noGrp="1"/>
          </p:cNvSpPr>
          <p:nvPr>
            <p:ph type="sldNum" sz="quarter" idx="12"/>
          </p:nvPr>
        </p:nvSpPr>
        <p:spPr/>
        <p:txBody>
          <a:bodyPr/>
          <a:lstStyle>
            <a:lvl1pPr>
              <a:defRPr u="none">
                <a:latin typeface="Times New Roman" pitchFamily="18" charset="0"/>
              </a:defRPr>
            </a:lvl1pPr>
          </a:lstStyle>
          <a:p>
            <a:fld id="{C6100222-C84A-4530-8CF2-A346235958DC}" type="slidenum">
              <a:rPr lang="en-GB"/>
              <a:pPr/>
              <a:t>‹#›</a:t>
            </a:fld>
            <a:endParaRPr lang="en-GB"/>
          </a:p>
        </p:txBody>
      </p:sp>
    </p:spTree>
    <p:extLst>
      <p:ext uri="{BB962C8B-B14F-4D97-AF65-F5344CB8AC3E}">
        <p14:creationId xmlns:p14="http://schemas.microsoft.com/office/powerpoint/2010/main" val="2561911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848183168"/>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715264" y="754279"/>
            <a:ext cx="11639296" cy="5956198"/>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7CB62E9D-1618-45AF-8EF5-079BB01B1362}" type="slidenum">
              <a:rPr lang="en-GB"/>
              <a:pPr/>
              <a:t>‹#›</a:t>
            </a:fld>
            <a:endParaRPr lang="en-GB"/>
          </a:p>
        </p:txBody>
      </p:sp>
    </p:spTree>
    <p:extLst>
      <p:ext uri="{BB962C8B-B14F-4D97-AF65-F5344CB8AC3E}">
        <p14:creationId xmlns:p14="http://schemas.microsoft.com/office/powerpoint/2010/main" val="380054816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30046" tIns="65023" rIns="130046" bIns="65023"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5" name="Rounded Rectangle 4"/>
          <p:cNvSpPr/>
          <p:nvPr/>
        </p:nvSpPr>
        <p:spPr>
          <a:xfrm>
            <a:off x="595337" y="617475"/>
            <a:ext cx="11814128" cy="6174335"/>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66089" y="7009587"/>
            <a:ext cx="11639296" cy="962355"/>
          </a:xfrm>
        </p:spPr>
        <p:txBody>
          <a:bodyPr lIns="130046" bIns="0"/>
          <a:lstStyle>
            <a:lvl1pPr algn="l">
              <a:buNone/>
              <a:defRPr sz="51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666089" y="7999266"/>
            <a:ext cx="11639296" cy="598221"/>
          </a:xfrm>
        </p:spPr>
        <p:txBody>
          <a:bodyPr lIns="169060" tIns="0"/>
          <a:lstStyle>
            <a:lvl1pPr marL="0" marR="52018" indent="0" algn="l">
              <a:spcBef>
                <a:spcPts val="0"/>
              </a:spcBef>
              <a:spcAft>
                <a:spcPts val="0"/>
              </a:spcAft>
              <a:buNone/>
              <a:defRPr sz="2600" b="0">
                <a:solidFill>
                  <a:schemeClr val="accent1">
                    <a:shade val="50000"/>
                    <a:satMod val="110000"/>
                  </a:schemeClr>
                </a:solidFill>
                <a:effectLst/>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7" name="Footer Placeholder 4"/>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Slide Number Placeholder 5"/>
          <p:cNvSpPr>
            <a:spLocks noGrp="1"/>
          </p:cNvSpPr>
          <p:nvPr>
            <p:ph type="sldNum" sz="quarter" idx="12"/>
          </p:nvPr>
        </p:nvSpPr>
        <p:spPr/>
        <p:txBody>
          <a:bodyPr/>
          <a:lstStyle>
            <a:lvl1pPr>
              <a:defRPr u="none">
                <a:latin typeface="Times New Roman" pitchFamily="18" charset="0"/>
              </a:defRPr>
            </a:lvl1pPr>
          </a:lstStyle>
          <a:p>
            <a:fld id="{9B36F952-9CFB-4574-81DA-2FCB3DE41218}" type="slidenum">
              <a:rPr lang="en-GB"/>
              <a:pPr/>
              <a:t>‹#›</a:t>
            </a:fld>
            <a:endParaRPr lang="en-GB"/>
          </a:p>
        </p:txBody>
      </p:sp>
    </p:spTree>
    <p:extLst>
      <p:ext uri="{BB962C8B-B14F-4D97-AF65-F5344CB8AC3E}">
        <p14:creationId xmlns:p14="http://schemas.microsoft.com/office/powerpoint/2010/main" val="751532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731523"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63179" y="754278"/>
            <a:ext cx="5592064" cy="6242304"/>
          </a:xfrm>
        </p:spPr>
        <p:txBody>
          <a:bodyPr/>
          <a:lstStyle>
            <a:lvl1pPr>
              <a:defRPr sz="3700"/>
            </a:lvl1pPr>
            <a:lvl2pPr>
              <a:defRPr sz="3100"/>
            </a:lvl2pPr>
            <a:lvl3pPr>
              <a:defRPr sz="2800"/>
            </a:lvl3pPr>
            <a:lvl4pPr>
              <a:defRPr sz="2600"/>
            </a:lvl4pPr>
            <a:lvl5pPr>
              <a:defRPr sz="2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E3B568B7-A4AB-4F40-AD7E-BBD4560475EC}" type="slidenum">
              <a:rPr lang="en-GB"/>
              <a:pPr/>
              <a:t>‹#›</a:t>
            </a:fld>
            <a:endParaRPr lang="en-GB"/>
          </a:p>
        </p:txBody>
      </p:sp>
    </p:spTree>
    <p:extLst>
      <p:ext uri="{BB962C8B-B14F-4D97-AF65-F5344CB8AC3E}">
        <p14:creationId xmlns:p14="http://schemas.microsoft.com/office/powerpoint/2010/main" val="233377540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863607" y="824090"/>
            <a:ext cx="5592064" cy="1126630"/>
          </a:xfrm>
        </p:spPr>
        <p:txBody>
          <a:bodyPr lIns="208074"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4" name="Text Placeholder 3"/>
          <p:cNvSpPr>
            <a:spLocks noGrp="1"/>
          </p:cNvSpPr>
          <p:nvPr>
            <p:ph type="body" sz="half" idx="3"/>
          </p:nvPr>
        </p:nvSpPr>
        <p:spPr>
          <a:xfrm>
            <a:off x="6616418" y="824090"/>
            <a:ext cx="5592064" cy="1126630"/>
          </a:xfrm>
        </p:spPr>
        <p:txBody>
          <a:bodyPr lIns="195069" anchor="ctr"/>
          <a:lstStyle>
            <a:lvl1pPr marL="0" indent="0" algn="l">
              <a:buNone/>
              <a:defRPr sz="3400" b="1">
                <a:solidFill>
                  <a:schemeClr val="tx1"/>
                </a:solidFill>
              </a:defRPr>
            </a:lvl1pPr>
            <a:lvl2pPr>
              <a:buNone/>
              <a:defRPr sz="2800" b="1"/>
            </a:lvl2pPr>
            <a:lvl3pPr>
              <a:buNone/>
              <a:defRPr sz="2600" b="1"/>
            </a:lvl3pPr>
            <a:lvl4pPr>
              <a:buNone/>
              <a:defRPr sz="2300" b="1"/>
            </a:lvl4pPr>
            <a:lvl5pPr>
              <a:buNone/>
              <a:defRPr sz="2300" b="1"/>
            </a:lvl5pPr>
            <a:extLst/>
          </a:lstStyle>
          <a:p>
            <a:pPr lvl="0"/>
            <a:r>
              <a:rPr lang="en-US" smtClean="0"/>
              <a:t>Click to edit Master text styles</a:t>
            </a:r>
          </a:p>
        </p:txBody>
      </p:sp>
      <p:sp>
        <p:nvSpPr>
          <p:cNvPr id="5" name="Content Placeholder 4"/>
          <p:cNvSpPr>
            <a:spLocks noGrp="1"/>
          </p:cNvSpPr>
          <p:nvPr>
            <p:ph sz="quarter" idx="2"/>
          </p:nvPr>
        </p:nvSpPr>
        <p:spPr>
          <a:xfrm>
            <a:off x="863607"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616418" y="2059093"/>
            <a:ext cx="5592064" cy="4963499"/>
          </a:xfrm>
        </p:spPr>
        <p:txBody>
          <a:bodyPr/>
          <a:lstStyle>
            <a:lvl1pPr algn="l">
              <a:defRPr sz="3400"/>
            </a:lvl1pPr>
            <a:lvl2pPr algn="l">
              <a:defRPr sz="2800"/>
            </a:lvl2pPr>
            <a:lvl3pPr algn="l">
              <a:defRPr sz="2600"/>
            </a:lvl3pPr>
            <a:lvl4pPr algn="l">
              <a:defRPr sz="2300"/>
            </a:lvl4pPr>
            <a:lvl5pPr algn="l">
              <a:defRPr sz="23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8"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9" name="Slide Number Placeholder 4"/>
          <p:cNvSpPr>
            <a:spLocks noGrp="1"/>
          </p:cNvSpPr>
          <p:nvPr>
            <p:ph type="sldNum" sz="quarter" idx="12"/>
          </p:nvPr>
        </p:nvSpPr>
        <p:spPr/>
        <p:txBody>
          <a:bodyPr/>
          <a:lstStyle>
            <a:lvl1pPr>
              <a:defRPr u="none">
                <a:latin typeface="Times New Roman" pitchFamily="18" charset="0"/>
              </a:defRPr>
            </a:lvl1pPr>
          </a:lstStyle>
          <a:p>
            <a:fld id="{25072F70-7F79-488C-B851-6FF5A9DF3CC1}" type="slidenum">
              <a:rPr lang="en-GB"/>
              <a:pPr/>
              <a:t>‹#›</a:t>
            </a:fld>
            <a:endParaRPr lang="en-GB"/>
          </a:p>
        </p:txBody>
      </p:sp>
    </p:spTree>
    <p:extLst>
      <p:ext uri="{BB962C8B-B14F-4D97-AF65-F5344CB8AC3E}">
        <p14:creationId xmlns:p14="http://schemas.microsoft.com/office/powerpoint/2010/main" val="39479963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4"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u="none">
                <a:latin typeface="Times New Roman" pitchFamily="18" charset="0"/>
              </a:defRPr>
            </a:lvl1pPr>
          </a:lstStyle>
          <a:p>
            <a:fld id="{51A5CA56-5950-4697-BF93-1FFF70052A22}" type="slidenum">
              <a:rPr lang="en-GB"/>
              <a:pPr/>
              <a:t>‹#›</a:t>
            </a:fld>
            <a:endParaRPr lang="en-GB"/>
          </a:p>
        </p:txBody>
      </p:sp>
    </p:spTree>
    <p:extLst>
      <p:ext uri="{BB962C8B-B14F-4D97-AF65-F5344CB8AC3E}">
        <p14:creationId xmlns:p14="http://schemas.microsoft.com/office/powerpoint/2010/main" val="406525683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30046" tIns="65023" rIns="130046" bIns="65023"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3" name="Date Placeholder 1"/>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4" name="Footer Placeholder 2"/>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5" name="Slide Number Placeholder 3"/>
          <p:cNvSpPr>
            <a:spLocks noGrp="1"/>
          </p:cNvSpPr>
          <p:nvPr>
            <p:ph type="sldNum" sz="quarter" idx="12"/>
          </p:nvPr>
        </p:nvSpPr>
        <p:spPr/>
        <p:txBody>
          <a:bodyPr/>
          <a:lstStyle>
            <a:lvl1pPr>
              <a:defRPr u="none">
                <a:latin typeface="Times New Roman" pitchFamily="18" charset="0"/>
              </a:defRPr>
            </a:lvl1pPr>
          </a:lstStyle>
          <a:p>
            <a:fld id="{90AE362B-E227-40DB-826F-6FBD9D98555B}" type="slidenum">
              <a:rPr lang="en-GB"/>
              <a:pPr/>
              <a:t>‹#›</a:t>
            </a:fld>
            <a:endParaRPr lang="en-GB"/>
          </a:p>
        </p:txBody>
      </p:sp>
    </p:spTree>
    <p:extLst>
      <p:ext uri="{BB962C8B-B14F-4D97-AF65-F5344CB8AC3E}">
        <p14:creationId xmlns:p14="http://schemas.microsoft.com/office/powerpoint/2010/main" val="120960792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7382" y="758613"/>
            <a:ext cx="4226560" cy="1300480"/>
          </a:xfrm>
        </p:spPr>
        <p:txBody>
          <a:bodyPr/>
          <a:lstStyle>
            <a:lvl1pPr algn="l">
              <a:buNone/>
              <a:defRPr sz="31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7877471" y="2059096"/>
            <a:ext cx="4226560" cy="5982026"/>
          </a:xfrm>
        </p:spPr>
        <p:txBody>
          <a:bodyPr lIns="130046"/>
          <a:lstStyle>
            <a:lvl1pPr marL="26009" marR="26009" indent="0">
              <a:spcBef>
                <a:spcPts val="0"/>
              </a:spcBef>
              <a:buNone/>
              <a:defRPr sz="2000">
                <a:solidFill>
                  <a:schemeClr val="tx1"/>
                </a:solidFill>
              </a:defRPr>
            </a:lvl1pPr>
            <a:lvl2pPr>
              <a:buNone/>
              <a:defRPr sz="1700">
                <a:solidFill>
                  <a:schemeClr val="tx1"/>
                </a:solidFill>
              </a:defRPr>
            </a:lvl2pPr>
            <a:lvl3pPr>
              <a:buNone/>
              <a:defRPr sz="1400">
                <a:solidFill>
                  <a:schemeClr val="tx1"/>
                </a:solidFill>
              </a:defRPr>
            </a:lvl3pPr>
            <a:lvl4pPr>
              <a:buNone/>
              <a:defRPr sz="1300">
                <a:solidFill>
                  <a:schemeClr val="tx1"/>
                </a:solidFill>
              </a:defRPr>
            </a:lvl4pPr>
            <a:lvl5pPr>
              <a:buNone/>
              <a:defRPr sz="13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1082841" y="1322871"/>
            <a:ext cx="6579426" cy="6719150"/>
          </a:xfrm>
        </p:spPr>
        <p:txBody>
          <a:bodyPr/>
          <a:lstStyle>
            <a:lvl1pPr>
              <a:defRPr sz="4000">
                <a:solidFill>
                  <a:schemeClr val="tx1"/>
                </a:solidFill>
              </a:defRPr>
            </a:lvl1pPr>
            <a:lvl2pPr>
              <a:defRPr sz="3700">
                <a:solidFill>
                  <a:schemeClr val="tx1"/>
                </a:solidFill>
              </a:defRPr>
            </a:lvl2pPr>
            <a:lvl3pPr>
              <a:defRPr sz="3400">
                <a:solidFill>
                  <a:schemeClr val="tx1"/>
                </a:solidFill>
              </a:defRPr>
            </a:lvl3pPr>
            <a:lvl4pPr>
              <a:defRPr sz="2800">
                <a:solidFill>
                  <a:schemeClr val="tx1"/>
                </a:solidFill>
              </a:defRPr>
            </a:lvl4pPr>
            <a:lvl5pPr>
              <a:defRPr sz="28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7" name="Slide Number Placeholder 4"/>
          <p:cNvSpPr>
            <a:spLocks noGrp="1"/>
          </p:cNvSpPr>
          <p:nvPr>
            <p:ph type="sldNum" sz="quarter" idx="12"/>
          </p:nvPr>
        </p:nvSpPr>
        <p:spPr/>
        <p:txBody>
          <a:bodyPr/>
          <a:lstStyle>
            <a:lvl1pPr>
              <a:defRPr u="none">
                <a:latin typeface="Times New Roman" pitchFamily="18" charset="0"/>
              </a:defRPr>
            </a:lvl1pPr>
          </a:lstStyle>
          <a:p>
            <a:fld id="{26C163F1-DD13-4507-AB0E-00B1BC5F3AF1}" type="slidenum">
              <a:rPr lang="en-GB"/>
              <a:pPr/>
              <a:t>‹#›</a:t>
            </a:fld>
            <a:endParaRPr lang="en-GB"/>
          </a:p>
        </p:txBody>
      </p:sp>
    </p:spTree>
    <p:extLst>
      <p:ext uri="{BB962C8B-B14F-4D97-AF65-F5344CB8AC3E}">
        <p14:creationId xmlns:p14="http://schemas.microsoft.com/office/powerpoint/2010/main" val="63692145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30046" tIns="65023" rIns="130046" bIns="65023"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6" name="Round Single Corner Rectangle 5"/>
          <p:cNvSpPr/>
          <p:nvPr/>
        </p:nvSpPr>
        <p:spPr>
          <a:xfrm>
            <a:off x="9103360" y="616374"/>
            <a:ext cx="3305387" cy="617728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a:spcBef>
                <a:spcPct val="50000"/>
              </a:spcBef>
              <a:defRPr/>
            </a:pPr>
            <a:endParaRPr lang="en-US" sz="3400" b="1" u="sng">
              <a:solidFill>
                <a:prstClr val="white"/>
              </a:solidFill>
              <a:latin typeface="Verdana"/>
            </a:endParaRPr>
          </a:p>
        </p:txBody>
      </p:sp>
      <p:sp>
        <p:nvSpPr>
          <p:cNvPr id="2" name="Title 1"/>
          <p:cNvSpPr>
            <a:spLocks noGrp="1"/>
          </p:cNvSpPr>
          <p:nvPr>
            <p:ph type="title"/>
          </p:nvPr>
        </p:nvSpPr>
        <p:spPr>
          <a:xfrm>
            <a:off x="650240" y="7128257"/>
            <a:ext cx="11704320" cy="1495552"/>
          </a:xfrm>
        </p:spPr>
        <p:txBody>
          <a:bodyPr anchor="t"/>
          <a:lstStyle>
            <a:lvl1pPr algn="l">
              <a:buNone/>
              <a:defRPr sz="51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9191413" y="758614"/>
            <a:ext cx="3186176" cy="5989660"/>
          </a:xfrm>
        </p:spPr>
        <p:txBody>
          <a:bodyPr lIns="130046"/>
          <a:lstStyle>
            <a:lvl1pPr marL="65023" indent="0" algn="l">
              <a:spcBef>
                <a:spcPts val="0"/>
              </a:spcBef>
              <a:buNone/>
              <a:defRPr sz="2000">
                <a:solidFill>
                  <a:srgbClr val="FFFFFF"/>
                </a:solidFill>
              </a:defRPr>
            </a:lvl1pPr>
            <a:lvl2pPr>
              <a:defRPr sz="1700">
                <a:solidFill>
                  <a:srgbClr val="FFFFFF"/>
                </a:solidFill>
              </a:defRPr>
            </a:lvl2pPr>
            <a:lvl3pPr>
              <a:defRPr sz="1400">
                <a:solidFill>
                  <a:srgbClr val="FFFFFF"/>
                </a:solidFill>
              </a:defRPr>
            </a:lvl3pPr>
            <a:lvl4pPr>
              <a:defRPr sz="1300">
                <a:solidFill>
                  <a:srgbClr val="FFFFFF"/>
                </a:solidFill>
              </a:defRPr>
            </a:lvl4pPr>
            <a:lvl5pPr>
              <a:defRPr sz="13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599438" y="619759"/>
            <a:ext cx="8427110" cy="6177280"/>
          </a:xfrm>
          <a:prstGeom prst="snipRoundRect">
            <a:avLst>
              <a:gd name="adj1" fmla="val 1040"/>
              <a:gd name="adj2" fmla="val 0"/>
            </a:avLst>
          </a:prstGeom>
          <a:solidFill>
            <a:schemeClr val="bg2">
              <a:shade val="10000"/>
            </a:schemeClr>
          </a:solidFill>
        </p:spPr>
        <p:txBody>
          <a:bodyPr>
            <a:normAutofit/>
          </a:bodyPr>
          <a:lstStyle>
            <a:lvl1pPr marL="0" indent="0">
              <a:buNone/>
              <a:defRPr sz="46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8" name="Footer Placeholder 5"/>
          <p:cNvSpPr>
            <a:spLocks noGrp="1"/>
          </p:cNvSpPr>
          <p:nvPr>
            <p:ph type="ftr" sz="quarter" idx="11"/>
          </p:nvPr>
        </p:nvSpPr>
        <p:spPr/>
        <p:txBody>
          <a:bodyPr/>
          <a:lstStyle>
            <a:lvl1pPr>
              <a:defRPr u="none">
                <a:latin typeface="Times New Roman" pitchFamily="18" charset="0"/>
                <a:cs typeface="Times New Roman" pitchFamily="18" charset="0"/>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u="none">
                <a:latin typeface="Times New Roman" pitchFamily="18" charset="0"/>
              </a:defRPr>
            </a:lvl1pPr>
          </a:lstStyle>
          <a:p>
            <a:fld id="{16539E60-A3B7-4989-819E-8E4DDC7B4A23}" type="slidenum">
              <a:rPr lang="en-GB"/>
              <a:pPr/>
              <a:t>‹#›</a:t>
            </a:fld>
            <a:endParaRPr lang="en-GB"/>
          </a:p>
        </p:txBody>
      </p:sp>
    </p:spTree>
    <p:extLst>
      <p:ext uri="{BB962C8B-B14F-4D97-AF65-F5344CB8AC3E}">
        <p14:creationId xmlns:p14="http://schemas.microsoft.com/office/powerpoint/2010/main" val="131137366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5264" y="7087616"/>
            <a:ext cx="11639296" cy="1495552"/>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15264" y="754279"/>
            <a:ext cx="11639296" cy="5956198"/>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891EA09F-C245-47E0-8CE4-A7AD661AE195}" type="slidenum">
              <a:rPr lang="en-GB"/>
              <a:pPr/>
              <a:t>‹#›</a:t>
            </a:fld>
            <a:endParaRPr lang="en-GB"/>
          </a:p>
        </p:txBody>
      </p:sp>
    </p:spTree>
    <p:extLst>
      <p:ext uri="{BB962C8B-B14F-4D97-AF65-F5344CB8AC3E}">
        <p14:creationId xmlns:p14="http://schemas.microsoft.com/office/powerpoint/2010/main" val="103064478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758620"/>
            <a:ext cx="2817707" cy="747775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758613" y="758617"/>
            <a:ext cx="8453120" cy="747776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5" name="Footer Placeholder 17"/>
          <p:cNvSpPr>
            <a:spLocks noGrp="1"/>
          </p:cNvSpPr>
          <p:nvPr>
            <p:ph type="ftr" sz="quarter" idx="11"/>
          </p:nvPr>
        </p:nvSpPr>
        <p:spPr/>
        <p:txBody>
          <a:bodyPr/>
          <a:lstStyle>
            <a:lvl1pPr>
              <a:defRPr u="none">
                <a:latin typeface="Times New Roman" pitchFamily="18" charset="0"/>
                <a:cs typeface="Times New Roman"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a:defRPr u="none">
                <a:latin typeface="Times New Roman" pitchFamily="18" charset="0"/>
              </a:defRPr>
            </a:lvl1pPr>
          </a:lstStyle>
          <a:p>
            <a:fld id="{656210A7-83BB-4E2D-BE75-E1DE6C226B53}" type="slidenum">
              <a:rPr lang="en-GB"/>
              <a:pPr/>
              <a:t>‹#›</a:t>
            </a:fld>
            <a:endParaRPr lang="en-GB"/>
          </a:p>
        </p:txBody>
      </p:sp>
    </p:spTree>
    <p:extLst>
      <p:ext uri="{BB962C8B-B14F-4D97-AF65-F5344CB8AC3E}">
        <p14:creationId xmlns:p14="http://schemas.microsoft.com/office/powerpoint/2010/main" val="3932580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18820900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1231" y="8382108"/>
            <a:ext cx="2298699" cy="825499"/>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905000" y="8382108"/>
            <a:ext cx="6743700" cy="82549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808707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a:prstGeom prst="rect">
            <a:avLst/>
          </a:prstGeom>
        </p:spPr>
        <p:txBody>
          <a:bodyPr vert="horz" lIns="90990" tIns="45479" rIns="90990" bIns="45479"/>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a:prstGeom prst="rect">
            <a:avLst/>
          </a:prstGeom>
        </p:spPr>
        <p:txBody>
          <a:bodyPr vert="horz" lIns="90990" tIns="45479" rIns="90990" bIns="45479"/>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43994556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Content Placeholder 2"/>
          <p:cNvSpPr>
            <a:spLocks noGrp="1"/>
          </p:cNvSpPr>
          <p:nvPr>
            <p:ph idx="1"/>
          </p:nvPr>
        </p:nvSpPr>
        <p:spPr>
          <a:xfrm>
            <a:off x="650876" y="2276500"/>
            <a:ext cx="11703050" cy="6435723"/>
          </a:xfrm>
          <a:prstGeom prst="rect">
            <a:avLst/>
          </a:prstGeom>
        </p:spPr>
        <p:txBody>
          <a:bodyPr vert="horz"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0453660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a:prstGeom prst="rect">
            <a:avLst/>
          </a:prstGeom>
        </p:spPr>
        <p:txBody>
          <a:bodyPr vert="horz" lIns="90990" tIns="45479" rIns="90990" bIns="45479"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a:prstGeom prst="rect">
            <a:avLst/>
          </a:prstGeom>
        </p:spPr>
        <p:txBody>
          <a:bodyPr vert="horz" lIns="90990" tIns="45479" rIns="90990" bIns="45479"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21170446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956207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6951365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Tree>
    <p:extLst>
      <p:ext uri="{BB962C8B-B14F-4D97-AF65-F5344CB8AC3E}">
        <p14:creationId xmlns:p14="http://schemas.microsoft.com/office/powerpoint/2010/main" val="1200664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50878"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276500"/>
            <a:ext cx="5775324" cy="6435723"/>
          </a:xfrm>
          <a:prstGeom prst="rect">
            <a:avLst/>
          </a:prstGeom>
        </p:spPr>
        <p:txBody>
          <a:bodyPr vert="horz" lIns="90990" tIns="45479" rIns="90990" bIns="45479"/>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9847124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1004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a:prstGeom prst="rect">
            <a:avLst/>
          </a:prstGeom>
        </p:spPr>
        <p:txBody>
          <a:bodyPr vert="horz" lIns="90990" tIns="45479" rIns="90990" bIns="45479"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0990" tIns="45479" rIns="90990" bIns="45479"/>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54710679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a:prstGeom prst="rect">
            <a:avLst/>
          </a:prstGeom>
        </p:spPr>
        <p:txBody>
          <a:bodyPr vert="horz" lIns="90990" tIns="45479" rIns="90990" bIns="45479"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a:prstGeom prst="rect">
            <a:avLst/>
          </a:prstGeom>
        </p:spPr>
        <p:txBody>
          <a:bodyPr vert="horz" lIns="90990" tIns="45479" rIns="90990" bIns="45479"/>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3658945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0990" tIns="45479" rIns="90990" bIns="45479"/>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2276500"/>
            <a:ext cx="11703050" cy="6435723"/>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849165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7"/>
            <a:ext cx="2925761" cy="8321674"/>
          </a:xfrm>
          <a:prstGeom prst="rect">
            <a:avLst/>
          </a:prstGeom>
        </p:spPr>
        <p:txBody>
          <a:bodyPr vert="eaVert" lIns="90990" tIns="45479" rIns="90990" bIns="45479"/>
          <a:lstStyle/>
          <a:p>
            <a:r>
              <a:rPr lang="en-GB" smtClean="0"/>
              <a:t>Click to edit Master title style</a:t>
            </a:r>
            <a:endParaRPr lang="en-US"/>
          </a:p>
        </p:txBody>
      </p:sp>
      <p:sp>
        <p:nvSpPr>
          <p:cNvPr id="3" name="Vertical Text Placeholder 2"/>
          <p:cNvSpPr>
            <a:spLocks noGrp="1"/>
          </p:cNvSpPr>
          <p:nvPr>
            <p:ph type="body" orient="vert" idx="1"/>
          </p:nvPr>
        </p:nvSpPr>
        <p:spPr>
          <a:xfrm>
            <a:off x="650876" y="390527"/>
            <a:ext cx="8624887" cy="8321674"/>
          </a:xfrm>
          <a:prstGeom prst="rect">
            <a:avLst/>
          </a:prstGeom>
        </p:spPr>
        <p:txBody>
          <a:bodyPr vert="eaVert" lIns="90990" tIns="45479" rIns="90990" bIns="45479"/>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257723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8187173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389561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14169492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92202" y="2578205"/>
            <a:ext cx="533400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578602" y="2578205"/>
            <a:ext cx="533400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838500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770121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0990" tIns="45479" rIns="90990" bIns="45479"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a:prstGeom prst="rect">
            <a:avLst/>
          </a:prstGeom>
        </p:spPr>
        <p:txBody>
          <a:bodyPr vert="horz" lIns="90990" tIns="45479" rIns="90990" bIns="45479"/>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5976061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73287654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8270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3983419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70393156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6609670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631" y="254004"/>
            <a:ext cx="2705099" cy="84201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200" y="254004"/>
            <a:ext cx="7962900" cy="84201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773777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40392594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59677480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51826872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92200" y="2578205"/>
            <a:ext cx="255905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803649" y="2578205"/>
            <a:ext cx="255905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5747986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42871528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0065039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8417839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36771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8852089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17236003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188961203"/>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631" y="254004"/>
            <a:ext cx="2705099" cy="84201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200" y="254004"/>
            <a:ext cx="7962900" cy="84201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4218673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25814433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67989984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23071318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23318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642101" y="2578205"/>
            <a:ext cx="255905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9353550" y="2578205"/>
            <a:ext cx="255905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208503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9437584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91536668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00229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5847882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12932345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5804825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631" y="254004"/>
            <a:ext cx="2705099" cy="84201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200" y="254004"/>
            <a:ext cx="7962900" cy="84201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2662386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232317834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87986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a:prstGeom prst="rect">
            <a:avLst/>
          </a:prstGeom>
        </p:spPr>
        <p:txBody>
          <a:bodyPr vert="horz" lIns="90990" tIns="45479" rIns="90990" bIns="45479"/>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29408513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109515295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92200" y="2578205"/>
            <a:ext cx="255905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803649" y="2578205"/>
            <a:ext cx="2559050" cy="60960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1162663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090725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08810222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6408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295170588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415656197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55413341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631" y="254004"/>
            <a:ext cx="2705099" cy="84201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200" y="254004"/>
            <a:ext cx="7962900" cy="84201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0713238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3"/>
            <a:ext cx="11055350" cy="2090736"/>
          </a:xfrm>
        </p:spPr>
        <p:txBody>
          <a:bodyPr/>
          <a:lstStyle/>
          <a:p>
            <a:r>
              <a:rPr lang="en-GB" smtClean="0"/>
              <a:t>Click to edit Master title style</a:t>
            </a:r>
            <a:endParaRPr lang="en-US"/>
          </a:p>
        </p:txBody>
      </p:sp>
      <p:sp>
        <p:nvSpPr>
          <p:cNvPr id="3" name="Subtitle 2"/>
          <p:cNvSpPr>
            <a:spLocks noGrp="1"/>
          </p:cNvSpPr>
          <p:nvPr>
            <p:ph type="subTitle" idx="1"/>
          </p:nvPr>
        </p:nvSpPr>
        <p:spPr>
          <a:xfrm>
            <a:off x="1951038" y="5527700"/>
            <a:ext cx="9102726" cy="2492373"/>
          </a:xfrm>
        </p:spPr>
        <p:txBody>
          <a:bodyPr/>
          <a:lstStyle>
            <a:lvl1pPr marL="0" indent="0" algn="ctr">
              <a:buNone/>
              <a:defRPr/>
            </a:lvl1pPr>
            <a:lvl2pPr marL="454896" indent="0" algn="ctr">
              <a:buNone/>
              <a:defRPr/>
            </a:lvl2pPr>
            <a:lvl3pPr marL="909821" indent="0" algn="ctr">
              <a:buNone/>
              <a:defRPr/>
            </a:lvl3pPr>
            <a:lvl4pPr marL="1364756" indent="0" algn="ctr">
              <a:buNone/>
              <a:defRPr/>
            </a:lvl4pPr>
            <a:lvl5pPr marL="1819649" indent="0" algn="ctr">
              <a:buNone/>
              <a:defRPr/>
            </a:lvl5pPr>
            <a:lvl6pPr marL="2274587" indent="0" algn="ctr">
              <a:buNone/>
              <a:defRPr/>
            </a:lvl6pPr>
            <a:lvl7pPr marL="2729492" indent="0" algn="ctr">
              <a:buNone/>
              <a:defRPr/>
            </a:lvl7pPr>
            <a:lvl8pPr marL="3184415" indent="0" algn="ctr">
              <a:buNone/>
              <a:defRPr/>
            </a:lvl8pPr>
            <a:lvl9pPr marL="3639342"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8964848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a:prstGeom prst="rect">
            <a:avLst/>
          </a:prstGeom>
        </p:spPr>
        <p:txBody>
          <a:bodyPr vert="horz" lIns="90990" tIns="45479" rIns="90990" bIns="45479"/>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a:prstGeom prst="rect">
            <a:avLst/>
          </a:prstGeom>
        </p:spPr>
        <p:txBody>
          <a:bodyPr vert="horz" lIns="90990" tIns="45479" rIns="90990" bIns="45479"/>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05829929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45204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6"/>
            <a:ext cx="11053761" cy="193675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027113" y="4133855"/>
            <a:ext cx="11053761" cy="2133601"/>
          </a:xfrm>
        </p:spPr>
        <p:txBody>
          <a:bodyPr anchor="b"/>
          <a:lstStyle>
            <a:lvl1pPr marL="0" indent="0">
              <a:buNone/>
              <a:defRPr sz="2100"/>
            </a:lvl1pPr>
            <a:lvl2pPr marL="454896" indent="0">
              <a:buNone/>
              <a:defRPr sz="1800"/>
            </a:lvl2pPr>
            <a:lvl3pPr marL="909821" indent="0">
              <a:buNone/>
              <a:defRPr sz="1600"/>
            </a:lvl3pPr>
            <a:lvl4pPr marL="1364756" indent="0">
              <a:buNone/>
              <a:defRPr sz="1400"/>
            </a:lvl4pPr>
            <a:lvl5pPr marL="1819649" indent="0">
              <a:buNone/>
              <a:defRPr sz="1400"/>
            </a:lvl5pPr>
            <a:lvl6pPr marL="2274587" indent="0">
              <a:buNone/>
              <a:defRPr sz="1400"/>
            </a:lvl6pPr>
            <a:lvl7pPr marL="2729492" indent="0">
              <a:buNone/>
              <a:defRPr sz="1400"/>
            </a:lvl7pPr>
            <a:lvl8pPr marL="3184415" indent="0">
              <a:buNone/>
              <a:defRPr sz="1400"/>
            </a:lvl8pPr>
            <a:lvl9pPr marL="3639342" indent="0">
              <a:buNone/>
              <a:defRPr sz="1400"/>
            </a:lvl9pPr>
          </a:lstStyle>
          <a:p>
            <a:pPr lvl="0"/>
            <a:r>
              <a:rPr lang="en-GB" smtClean="0"/>
              <a:t>Click to edit Master text styles</a:t>
            </a:r>
          </a:p>
        </p:txBody>
      </p:sp>
    </p:spTree>
    <p:extLst>
      <p:ext uri="{BB962C8B-B14F-4D97-AF65-F5344CB8AC3E}">
        <p14:creationId xmlns:p14="http://schemas.microsoft.com/office/powerpoint/2010/main" val="193401205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092200" y="4864203"/>
            <a:ext cx="2559050" cy="33274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803649" y="4864203"/>
            <a:ext cx="2559050" cy="3327401"/>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213770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50876" y="3092452"/>
            <a:ext cx="5745163"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4896" indent="0">
              <a:buNone/>
              <a:defRPr sz="2100" b="1"/>
            </a:lvl2pPr>
            <a:lvl3pPr marL="909821" indent="0">
              <a:buNone/>
              <a:defRPr sz="1800" b="1"/>
            </a:lvl3pPr>
            <a:lvl4pPr marL="1364756" indent="0">
              <a:buNone/>
              <a:defRPr sz="1600" b="1"/>
            </a:lvl4pPr>
            <a:lvl5pPr marL="1819649" indent="0">
              <a:buNone/>
              <a:defRPr sz="1600" b="1"/>
            </a:lvl5pPr>
            <a:lvl6pPr marL="2274587" indent="0">
              <a:buNone/>
              <a:defRPr sz="1600" b="1"/>
            </a:lvl6pPr>
            <a:lvl7pPr marL="2729492" indent="0">
              <a:buNone/>
              <a:defRPr sz="1600" b="1"/>
            </a:lvl7pPr>
            <a:lvl8pPr marL="3184415" indent="0">
              <a:buNone/>
              <a:defRPr sz="1600" b="1"/>
            </a:lvl8pPr>
            <a:lvl9pPr marL="3639342"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605590" y="3092452"/>
            <a:ext cx="5748336" cy="5619750"/>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0791050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46296324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13716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1006" y="389069"/>
            <a:ext cx="4278313" cy="1652587"/>
          </a:xfrm>
        </p:spPr>
        <p:txBody>
          <a:bodyPr/>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5084763" y="388944"/>
            <a:ext cx="7269163" cy="8323264"/>
          </a:xfrm>
        </p:spPr>
        <p:txBody>
          <a:bodyPr/>
          <a:lstStyle>
            <a:lvl1pPr>
              <a:defRPr sz="30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51006" y="2041526"/>
            <a:ext cx="4278313" cy="6670674"/>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28950991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655" y="6827840"/>
            <a:ext cx="7802563" cy="806448"/>
          </a:xfrm>
        </p:spPr>
        <p:txBody>
          <a:bodyPr/>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549655" y="871642"/>
            <a:ext cx="7802563" cy="5851527"/>
          </a:xfrm>
        </p:spPr>
        <p:txBody>
          <a:bodyPr/>
          <a:lstStyle>
            <a:lvl1pPr marL="0" indent="0">
              <a:buNone/>
              <a:defRPr sz="3000"/>
            </a:lvl1pPr>
            <a:lvl2pPr marL="454896" indent="0">
              <a:buNone/>
              <a:defRPr sz="2800"/>
            </a:lvl2pPr>
            <a:lvl3pPr marL="909821" indent="0">
              <a:buNone/>
              <a:defRPr sz="2400"/>
            </a:lvl3pPr>
            <a:lvl4pPr marL="1364756" indent="0">
              <a:buNone/>
              <a:defRPr sz="2100"/>
            </a:lvl4pPr>
            <a:lvl5pPr marL="1819649" indent="0">
              <a:buNone/>
              <a:defRPr sz="2100"/>
            </a:lvl5pPr>
            <a:lvl6pPr marL="2274587" indent="0">
              <a:buNone/>
              <a:defRPr sz="2100"/>
            </a:lvl6pPr>
            <a:lvl7pPr marL="2729492" indent="0">
              <a:buNone/>
              <a:defRPr sz="2100"/>
            </a:lvl7pPr>
            <a:lvl8pPr marL="3184415" indent="0">
              <a:buNone/>
              <a:defRPr sz="2100"/>
            </a:lvl8pPr>
            <a:lvl9pPr marL="3639342" indent="0">
              <a:buNone/>
              <a:defRPr sz="2100"/>
            </a:lvl9pPr>
          </a:lstStyle>
          <a:p>
            <a:endParaRPr lang="en-US"/>
          </a:p>
        </p:txBody>
      </p:sp>
      <p:sp>
        <p:nvSpPr>
          <p:cNvPr id="4" name="Text Placeholder 3"/>
          <p:cNvSpPr>
            <a:spLocks noGrp="1"/>
          </p:cNvSpPr>
          <p:nvPr>
            <p:ph type="body" sz="half" idx="2"/>
          </p:nvPr>
        </p:nvSpPr>
        <p:spPr>
          <a:xfrm>
            <a:off x="2549655" y="7634293"/>
            <a:ext cx="7802563" cy="1144587"/>
          </a:xfrm>
        </p:spPr>
        <p:txBody>
          <a:bodyPr/>
          <a:lstStyle>
            <a:lvl1pPr marL="0" indent="0">
              <a:buNone/>
              <a:defRPr sz="1400"/>
            </a:lvl1pPr>
            <a:lvl2pPr marL="454896" indent="0">
              <a:buNone/>
              <a:defRPr sz="1100"/>
            </a:lvl2pPr>
            <a:lvl3pPr marL="909821" indent="0">
              <a:buNone/>
              <a:defRPr sz="1000"/>
            </a:lvl3pPr>
            <a:lvl4pPr marL="1364756" indent="0">
              <a:buNone/>
              <a:defRPr sz="1000"/>
            </a:lvl4pPr>
            <a:lvl5pPr marL="1819649" indent="0">
              <a:buNone/>
              <a:defRPr sz="1000"/>
            </a:lvl5pPr>
            <a:lvl6pPr marL="2274587" indent="0">
              <a:buNone/>
              <a:defRPr sz="1000"/>
            </a:lvl6pPr>
            <a:lvl7pPr marL="2729492" indent="0">
              <a:buNone/>
              <a:defRPr sz="1000"/>
            </a:lvl7pPr>
            <a:lvl8pPr marL="3184415" indent="0">
              <a:buNone/>
              <a:defRPr sz="1000"/>
            </a:lvl8pPr>
            <a:lvl9pPr marL="3639342" indent="0">
              <a:buNone/>
              <a:defRPr sz="1000"/>
            </a:lvl9pPr>
          </a:lstStyle>
          <a:p>
            <a:pPr lvl="0"/>
            <a:r>
              <a:rPr lang="en-GB" smtClean="0"/>
              <a:t>Click to edit Master text styles</a:t>
            </a:r>
          </a:p>
        </p:txBody>
      </p:sp>
    </p:spTree>
    <p:extLst>
      <p:ext uri="{BB962C8B-B14F-4D97-AF65-F5344CB8AC3E}">
        <p14:creationId xmlns:p14="http://schemas.microsoft.com/office/powerpoint/2010/main" val="30508427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6812455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5206" y="1638304"/>
            <a:ext cx="1317625" cy="65532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092330" y="1638304"/>
            <a:ext cx="3800475" cy="65532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4395989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84550"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32682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69103"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21139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6631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121240"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7616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4031078"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AutoShape 1"/>
          <p:cNvSpPr>
            <a:spLocks/>
          </p:cNvSpPr>
          <p:nvPr/>
        </p:nvSpPr>
        <p:spPr bwMode="auto">
          <a:xfrm>
            <a:off x="787401" y="762106"/>
            <a:ext cx="11430000" cy="8204201"/>
          </a:xfrm>
          <a:prstGeom prst="roundRect">
            <a:avLst>
              <a:gd name="adj" fmla="val 926"/>
            </a:avLst>
          </a:prstGeom>
          <a:solidFill>
            <a:schemeClr val="accent1">
              <a:alpha val="94360"/>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cap="flat">
                <a:solidFill>
                  <a:srgbClr val="000000">
                    <a:alpha val="94360"/>
                  </a:srgbClr>
                </a:solidFill>
                <a:miter lim="800000"/>
                <a:headEnd type="none" w="med" len="med"/>
                <a:tailEnd type="none" w="med" len="med"/>
              </a14:hiddenLine>
            </a:ext>
          </a:extLst>
        </p:spPr>
        <p:txBody>
          <a:bodyPr lIns="0" tIns="0" rIns="0" bIns="0"/>
          <a:lstStyle/>
          <a:p>
            <a:endParaRPr lang="en-US"/>
          </a:p>
        </p:txBody>
      </p:sp>
      <p:sp>
        <p:nvSpPr>
          <p:cNvPr id="10242" name="Rectangle 2"/>
          <p:cNvSpPr>
            <a:spLocks noGrp="1" noChangeArrowheads="1"/>
          </p:cNvSpPr>
          <p:nvPr>
            <p:ph type="body" idx="1"/>
          </p:nvPr>
        </p:nvSpPr>
        <p:spPr bwMode="auto">
          <a:xfrm>
            <a:off x="1092200" y="1384300"/>
            <a:ext cx="10820400" cy="698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1pPr>
      <a:lvl2pPr marL="834025"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2pPr>
      <a:lvl3pPr marL="1276302"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3pPr>
      <a:lvl4pPr marL="1718577"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4pPr>
      <a:lvl5pPr marL="2160852"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5pPr>
      <a:lvl6pPr marL="2615761"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6pPr>
      <a:lvl7pPr marL="3070679"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7pPr>
      <a:lvl8pPr marL="3525597"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8pPr>
      <a:lvl9pPr marL="3980516" indent="-442274" algn="l" rtl="0" fontAlgn="base">
        <a:spcBef>
          <a:spcPts val="4797"/>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AutoShape 1"/>
          <p:cNvSpPr>
            <a:spLocks/>
          </p:cNvSpPr>
          <p:nvPr/>
        </p:nvSpPr>
        <p:spPr bwMode="auto">
          <a:xfrm>
            <a:off x="787401" y="2324227"/>
            <a:ext cx="11430000" cy="6642101"/>
          </a:xfrm>
          <a:prstGeom prst="roundRect">
            <a:avLst>
              <a:gd name="adj" fmla="val 1144"/>
            </a:avLst>
          </a:prstGeom>
          <a:solidFill>
            <a:schemeClr val="accent1">
              <a:alpha val="94360"/>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cap="flat">
                <a:solidFill>
                  <a:srgbClr val="000000">
                    <a:alpha val="94360"/>
                  </a:srgbClr>
                </a:solidFill>
                <a:miter lim="800000"/>
                <a:headEnd type="none" w="med" len="med"/>
                <a:tailEnd type="none" w="med" len="med"/>
              </a14:hiddenLine>
            </a:ext>
          </a:extLst>
        </p:spPr>
        <p:txBody>
          <a:bodyPr lIns="0" tIns="0" rIns="0" bIns="0"/>
          <a:lstStyle/>
          <a:p>
            <a:endParaRPr lang="en-US"/>
          </a:p>
        </p:txBody>
      </p:sp>
      <p:sp>
        <p:nvSpPr>
          <p:cNvPr id="11266" name="Rectangle 2"/>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11267" name="Rectangle 3"/>
          <p:cNvSpPr>
            <a:spLocks noGrp="1" noChangeArrowheads="1"/>
          </p:cNvSpPr>
          <p:nvPr>
            <p:ph type="body" idx="1"/>
          </p:nvPr>
        </p:nvSpPr>
        <p:spPr bwMode="auto">
          <a:xfrm>
            <a:off x="1092200" y="2578205"/>
            <a:ext cx="10820400" cy="609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3402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27630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1857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16085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15761"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07067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2559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3980516"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092200" y="3467102"/>
            <a:ext cx="10820400" cy="28321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fontAlgn="base">
        <a:lnSpc>
          <a:spcPct val="90000"/>
        </a:lnSpc>
        <a:spcBef>
          <a:spcPct val="0"/>
        </a:spcBef>
        <a:spcAft>
          <a:spcPct val="0"/>
        </a:spcAft>
        <a:defRPr sz="57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9pPr>
    </p:titleStyle>
    <p:bodyStyle>
      <a:lvl1pPr algn="ctr" rtl="0" fontAlgn="base">
        <a:spcBef>
          <a:spcPts val="600"/>
        </a:spcBef>
        <a:spcAft>
          <a:spcPct val="0"/>
        </a:spcAft>
        <a:defRPr sz="3300">
          <a:solidFill>
            <a:srgbClr val="FFFFFF"/>
          </a:solidFill>
          <a:latin typeface="+mn-lt"/>
          <a:ea typeface="+mn-ea"/>
          <a:cs typeface="+mn-cs"/>
          <a:sym typeface="Palatino" charset="0"/>
        </a:defRPr>
      </a:lvl1pPr>
      <a:lvl2pPr algn="ctr" rtl="0" fontAlgn="base">
        <a:spcBef>
          <a:spcPts val="600"/>
        </a:spcBef>
        <a:spcAft>
          <a:spcPct val="0"/>
        </a:spcAft>
        <a:defRPr sz="3300">
          <a:solidFill>
            <a:srgbClr val="FFFFFF"/>
          </a:solidFill>
          <a:latin typeface="+mn-lt"/>
          <a:ea typeface="+mn-ea"/>
          <a:cs typeface="+mn-cs"/>
          <a:sym typeface="Palatino" charset="0"/>
        </a:defRPr>
      </a:lvl2pPr>
      <a:lvl3pPr algn="ctr" rtl="0" fontAlgn="base">
        <a:spcBef>
          <a:spcPts val="600"/>
        </a:spcBef>
        <a:spcAft>
          <a:spcPct val="0"/>
        </a:spcAft>
        <a:defRPr sz="3300">
          <a:solidFill>
            <a:srgbClr val="FFFFFF"/>
          </a:solidFill>
          <a:latin typeface="+mn-lt"/>
          <a:ea typeface="+mn-ea"/>
          <a:cs typeface="+mn-cs"/>
          <a:sym typeface="Palatino" charset="0"/>
        </a:defRPr>
      </a:lvl3pPr>
      <a:lvl4pPr algn="ctr" rtl="0" fontAlgn="base">
        <a:spcBef>
          <a:spcPts val="600"/>
        </a:spcBef>
        <a:spcAft>
          <a:spcPct val="0"/>
        </a:spcAft>
        <a:defRPr sz="3300">
          <a:solidFill>
            <a:srgbClr val="FFFFFF"/>
          </a:solidFill>
          <a:latin typeface="+mn-lt"/>
          <a:ea typeface="+mn-ea"/>
          <a:cs typeface="+mn-cs"/>
          <a:sym typeface="Palatino" charset="0"/>
        </a:defRPr>
      </a:lvl4pPr>
      <a:lvl5pPr algn="ctr" rtl="0" fontAlgn="base">
        <a:spcBef>
          <a:spcPts val="600"/>
        </a:spcBef>
        <a:spcAft>
          <a:spcPct val="0"/>
        </a:spcAft>
        <a:defRPr sz="3300">
          <a:solidFill>
            <a:srgbClr val="FFFFFF"/>
          </a:solidFill>
          <a:latin typeface="+mn-lt"/>
          <a:ea typeface="+mn-ea"/>
          <a:cs typeface="+mn-cs"/>
          <a:sym typeface="Palatino" charset="0"/>
        </a:defRPr>
      </a:lvl5pPr>
      <a:lvl6pPr marL="454896" algn="ctr" rtl="0" fontAlgn="base">
        <a:spcBef>
          <a:spcPts val="600"/>
        </a:spcBef>
        <a:spcAft>
          <a:spcPct val="0"/>
        </a:spcAft>
        <a:defRPr sz="3300">
          <a:solidFill>
            <a:srgbClr val="FFFFFF"/>
          </a:solidFill>
          <a:latin typeface="+mn-lt"/>
          <a:ea typeface="+mn-ea"/>
          <a:cs typeface="+mn-cs"/>
          <a:sym typeface="Palatino" charset="0"/>
        </a:defRPr>
      </a:lvl6pPr>
      <a:lvl7pPr marL="909821" algn="ctr" rtl="0" fontAlgn="base">
        <a:spcBef>
          <a:spcPts val="600"/>
        </a:spcBef>
        <a:spcAft>
          <a:spcPct val="0"/>
        </a:spcAft>
        <a:defRPr sz="3300">
          <a:solidFill>
            <a:srgbClr val="FFFFFF"/>
          </a:solidFill>
          <a:latin typeface="+mn-lt"/>
          <a:ea typeface="+mn-ea"/>
          <a:cs typeface="+mn-cs"/>
          <a:sym typeface="Palatino" charset="0"/>
        </a:defRPr>
      </a:lvl7pPr>
      <a:lvl8pPr marL="1364756" algn="ctr" rtl="0" fontAlgn="base">
        <a:spcBef>
          <a:spcPts val="600"/>
        </a:spcBef>
        <a:spcAft>
          <a:spcPct val="0"/>
        </a:spcAft>
        <a:defRPr sz="3300">
          <a:solidFill>
            <a:srgbClr val="FFFFFF"/>
          </a:solidFill>
          <a:latin typeface="+mn-lt"/>
          <a:ea typeface="+mn-ea"/>
          <a:cs typeface="+mn-cs"/>
          <a:sym typeface="Palatino" charset="0"/>
        </a:defRPr>
      </a:lvl8pPr>
      <a:lvl9pPr marL="1819649" algn="ctr" rtl="0" fontAlgn="base">
        <a:spcBef>
          <a:spcPts val="600"/>
        </a:spcBef>
        <a:spcAft>
          <a:spcPct val="0"/>
        </a:spcAft>
        <a:defRPr sz="3300">
          <a:solidFill>
            <a:srgbClr val="FFFFFF"/>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84550"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32682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69103"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21139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6631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121240"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7616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4031078"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43" tIns="64724" rIns="129443" bIns="64724" anchor="ctr"/>
          <a:lstStyle>
            <a:extLst/>
          </a:lstStyle>
          <a:p>
            <a:pPr>
              <a:spcBef>
                <a:spcPct val="50000"/>
              </a:spcBef>
              <a:defRPr/>
            </a:pPr>
            <a:endParaRPr lang="en-US" sz="3300" b="1" u="sng">
              <a:solidFill>
                <a:prstClr val="white"/>
              </a:solidFill>
              <a:latin typeface="Verdana"/>
              <a:ea typeface="MS PGothic" pitchFamily="34" charset="-128"/>
              <a:cs typeface="+mn-cs"/>
            </a:endParaRPr>
          </a:p>
        </p:txBody>
      </p:sp>
      <p:sp>
        <p:nvSpPr>
          <p:cNvPr id="9" name="Rounded Rectangle 8"/>
          <p:cNvSpPr/>
          <p:nvPr/>
        </p:nvSpPr>
        <p:spPr>
          <a:xfrm>
            <a:off x="595340" y="617476"/>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43" tIns="64724" rIns="129443" bIns="64724" anchor="ctr"/>
          <a:lstStyle>
            <a:extLst/>
          </a:lstStyle>
          <a:p>
            <a:pPr>
              <a:spcBef>
                <a:spcPct val="50000"/>
              </a:spcBef>
              <a:defRPr/>
            </a:pPr>
            <a:endParaRPr lang="en-US" sz="3300" b="1" u="sng">
              <a:solidFill>
                <a:prstClr val="white"/>
              </a:solidFill>
              <a:latin typeface="Verdana"/>
            </a:endParaRPr>
          </a:p>
        </p:txBody>
      </p:sp>
      <p:sp>
        <p:nvSpPr>
          <p:cNvPr id="13" name="Title Placeholder 12"/>
          <p:cNvSpPr>
            <a:spLocks noGrp="1"/>
          </p:cNvSpPr>
          <p:nvPr>
            <p:ph type="title"/>
          </p:nvPr>
        </p:nvSpPr>
        <p:spPr>
          <a:xfrm>
            <a:off x="715716" y="7091799"/>
            <a:ext cx="11638844" cy="1494649"/>
          </a:xfrm>
          <a:prstGeom prst="rect">
            <a:avLst/>
          </a:prstGeom>
        </p:spPr>
        <p:txBody>
          <a:bodyPr vert="horz" lIns="129443" tIns="64724" rIns="129443" bIns="64724"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101"/>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8887" tIns="129443" rIns="129443" bIns="647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565"/>
            <a:ext cx="3251200" cy="519289"/>
          </a:xfrm>
          <a:prstGeom prst="rect">
            <a:avLst/>
          </a:prstGeom>
        </p:spPr>
        <p:txBody>
          <a:bodyPr vert="horz" lIns="129443" tIns="64724" rIns="129443" bIns="64724" anchor="b"/>
          <a:lstStyle>
            <a:lvl1pPr algn="r"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18" name="Footer Placeholder 17"/>
          <p:cNvSpPr>
            <a:spLocks noGrp="1"/>
          </p:cNvSpPr>
          <p:nvPr>
            <p:ph type="ftr" sz="quarter" idx="3"/>
          </p:nvPr>
        </p:nvSpPr>
        <p:spPr>
          <a:xfrm>
            <a:off x="8622454" y="8692565"/>
            <a:ext cx="3251200" cy="519289"/>
          </a:xfrm>
          <a:prstGeom prst="rect">
            <a:avLst/>
          </a:prstGeom>
        </p:spPr>
        <p:txBody>
          <a:bodyPr vert="horz" lIns="129443" tIns="64724" rIns="129443" bIns="64724" anchor="b"/>
          <a:lstStyle>
            <a:lvl1pPr algn="l"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5" name="Slide Number Placeholder 4"/>
          <p:cNvSpPr>
            <a:spLocks noGrp="1"/>
          </p:cNvSpPr>
          <p:nvPr>
            <p:ph type="sldNum" sz="quarter" idx="4"/>
          </p:nvPr>
        </p:nvSpPr>
        <p:spPr>
          <a:xfrm>
            <a:off x="11873654" y="8692565"/>
            <a:ext cx="650240" cy="519289"/>
          </a:xfrm>
          <a:prstGeom prst="rect">
            <a:avLst/>
          </a:prstGeom>
        </p:spPr>
        <p:txBody>
          <a:bodyPr vert="horz" wrap="square" lIns="129443" tIns="64724" rIns="129443" bIns="64724" numCol="1" anchor="b" anchorCtr="0" compatLnSpc="1">
            <a:prstTxWarp prst="textNoShape">
              <a:avLst/>
            </a:prstTxWarp>
          </a:bodyPr>
          <a:lstStyle>
            <a:lvl1pPr algn="r">
              <a:spcBef>
                <a:spcPct val="50000"/>
              </a:spcBef>
              <a:defRPr sz="1400" u="sng">
                <a:solidFill>
                  <a:srgbClr val="A7A399"/>
                </a:solidFill>
                <a:latin typeface="Helvetica"/>
                <a:cs typeface="Helvetica"/>
              </a:defRPr>
            </a:lvl1pPr>
          </a:lstStyle>
          <a:p>
            <a:fld id="{4F6177B2-D321-4535-BACD-342B13FF001D}" type="slidenum">
              <a:rPr lang="en-GB" b="1" smtClean="0">
                <a:ea typeface="MS PGothic" pitchFamily="34" charset="-128"/>
              </a:rPr>
              <a:pPr/>
              <a:t>‹#›</a:t>
            </a:fld>
            <a:endParaRPr lang="en-GB" b="1" dirty="0">
              <a:ea typeface="MS PGothic" pitchFamily="34" charset="-128"/>
            </a:endParaRPr>
          </a:p>
        </p:txBody>
      </p:sp>
    </p:spTree>
    <p:extLst>
      <p:ext uri="{BB962C8B-B14F-4D97-AF65-F5344CB8AC3E}">
        <p14:creationId xmlns:p14="http://schemas.microsoft.com/office/powerpoint/2010/main" val="344898177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7226" algn="l" rtl="0" fontAlgn="base">
        <a:spcBef>
          <a:spcPct val="0"/>
        </a:spcBef>
        <a:spcAft>
          <a:spcPct val="0"/>
        </a:spcAft>
        <a:defRPr sz="5100" b="1">
          <a:solidFill>
            <a:srgbClr val="FF8D3E"/>
          </a:solidFill>
          <a:latin typeface="Verdana" pitchFamily="34" charset="0"/>
        </a:defRPr>
      </a:lvl6pPr>
      <a:lvl7pPr marL="1294486" algn="l" rtl="0" fontAlgn="base">
        <a:spcBef>
          <a:spcPct val="0"/>
        </a:spcBef>
        <a:spcAft>
          <a:spcPct val="0"/>
        </a:spcAft>
        <a:defRPr sz="5100" b="1">
          <a:solidFill>
            <a:srgbClr val="FF8D3E"/>
          </a:solidFill>
          <a:latin typeface="Verdana" pitchFamily="34" charset="0"/>
        </a:defRPr>
      </a:lvl7pPr>
      <a:lvl8pPr marL="1941748" algn="l" rtl="0" fontAlgn="base">
        <a:spcBef>
          <a:spcPct val="0"/>
        </a:spcBef>
        <a:spcAft>
          <a:spcPct val="0"/>
        </a:spcAft>
        <a:defRPr sz="5100" b="1">
          <a:solidFill>
            <a:srgbClr val="FF8D3E"/>
          </a:solidFill>
          <a:latin typeface="Verdana" pitchFamily="34" charset="0"/>
        </a:defRPr>
      </a:lvl8pPr>
      <a:lvl9pPr marL="2588993" algn="l" rtl="0" fontAlgn="base">
        <a:spcBef>
          <a:spcPct val="0"/>
        </a:spcBef>
        <a:spcAft>
          <a:spcPct val="0"/>
        </a:spcAft>
        <a:defRPr sz="5100" b="1">
          <a:solidFill>
            <a:srgbClr val="FF8D3E"/>
          </a:solidFill>
          <a:latin typeface="Verdana" pitchFamily="34" charset="0"/>
        </a:defRPr>
      </a:lvl9pPr>
      <a:extLst/>
    </p:titleStyle>
    <p:bodyStyle>
      <a:lvl1pPr marL="375280" indent="-375280"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5346" indent="-283186" algn="l" rtl="0" eaLnBrk="0" fontAlgn="base" hangingPunct="0">
        <a:spcBef>
          <a:spcPts val="356"/>
        </a:spcBef>
        <a:spcAft>
          <a:spcPct val="0"/>
        </a:spcAft>
        <a:buClr>
          <a:schemeClr val="accent1"/>
        </a:buClr>
        <a:buSzPct val="100000"/>
        <a:buFont typeface="Verdana" pitchFamily="34" charset="0"/>
        <a:buChar char="◦"/>
        <a:defRPr sz="3300" kern="1200">
          <a:solidFill>
            <a:schemeClr val="tx1"/>
          </a:solidFill>
          <a:latin typeface="+mn-lt"/>
          <a:ea typeface="MS PGothic" pitchFamily="34" charset="-128"/>
          <a:cs typeface="+mn-cs"/>
        </a:defRPr>
      </a:lvl2pPr>
      <a:lvl3pPr marL="1112469" indent="-258432" algn="l" rtl="0" eaLnBrk="0" fontAlgn="base" hangingPunct="0">
        <a:spcBef>
          <a:spcPts val="356"/>
        </a:spcBef>
        <a:spcAft>
          <a:spcPct val="0"/>
        </a:spcAft>
        <a:buClr>
          <a:srgbClr val="ED3742"/>
        </a:buClr>
        <a:buSzPct val="100000"/>
        <a:buFont typeface="Wingdings 2" pitchFamily="18" charset="2"/>
        <a:buChar char=""/>
        <a:defRPr sz="3000" kern="1200">
          <a:solidFill>
            <a:schemeClr val="tx1"/>
          </a:solidFill>
          <a:latin typeface="+mn-lt"/>
          <a:ea typeface="MS PGothic" pitchFamily="34" charset="-128"/>
          <a:cs typeface="+mn-cs"/>
        </a:defRPr>
      </a:lvl3pPr>
      <a:lvl4pPr marL="1449587" indent="-258432"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1391" indent="-258432"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0038" indent="-258887"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07758" indent="-258887"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18444" indent="-258887"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2091" indent="-258887"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7226" algn="l" rtl="0" eaLnBrk="1" latinLnBrk="0" hangingPunct="1">
        <a:defRPr kumimoji="0" kern="1200">
          <a:solidFill>
            <a:schemeClr val="tx1"/>
          </a:solidFill>
          <a:latin typeface="+mn-lt"/>
          <a:ea typeface="+mn-ea"/>
          <a:cs typeface="+mn-cs"/>
        </a:defRPr>
      </a:lvl2pPr>
      <a:lvl3pPr marL="1294486" algn="l" rtl="0" eaLnBrk="1" latinLnBrk="0" hangingPunct="1">
        <a:defRPr kumimoji="0" kern="1200">
          <a:solidFill>
            <a:schemeClr val="tx1"/>
          </a:solidFill>
          <a:latin typeface="+mn-lt"/>
          <a:ea typeface="+mn-ea"/>
          <a:cs typeface="+mn-cs"/>
        </a:defRPr>
      </a:lvl3pPr>
      <a:lvl4pPr marL="1941748" algn="l" rtl="0" eaLnBrk="1" latinLnBrk="0" hangingPunct="1">
        <a:defRPr kumimoji="0" kern="1200">
          <a:solidFill>
            <a:schemeClr val="tx1"/>
          </a:solidFill>
          <a:latin typeface="+mn-lt"/>
          <a:ea typeface="+mn-ea"/>
          <a:cs typeface="+mn-cs"/>
        </a:defRPr>
      </a:lvl4pPr>
      <a:lvl5pPr marL="2588993" algn="l" rtl="0" eaLnBrk="1" latinLnBrk="0" hangingPunct="1">
        <a:defRPr kumimoji="0" kern="1200">
          <a:solidFill>
            <a:schemeClr val="tx1"/>
          </a:solidFill>
          <a:latin typeface="+mn-lt"/>
          <a:ea typeface="+mn-ea"/>
          <a:cs typeface="+mn-cs"/>
        </a:defRPr>
      </a:lvl5pPr>
      <a:lvl6pPr marL="3236259" algn="l" rtl="0" eaLnBrk="1" latinLnBrk="0" hangingPunct="1">
        <a:defRPr kumimoji="0" kern="1200">
          <a:solidFill>
            <a:schemeClr val="tx1"/>
          </a:solidFill>
          <a:latin typeface="+mn-lt"/>
          <a:ea typeface="+mn-ea"/>
          <a:cs typeface="+mn-cs"/>
        </a:defRPr>
      </a:lvl6pPr>
      <a:lvl7pPr marL="3883498" algn="l" rtl="0" eaLnBrk="1" latinLnBrk="0" hangingPunct="1">
        <a:defRPr kumimoji="0" kern="1200">
          <a:solidFill>
            <a:schemeClr val="tx1"/>
          </a:solidFill>
          <a:latin typeface="+mn-lt"/>
          <a:ea typeface="+mn-ea"/>
          <a:cs typeface="+mn-cs"/>
        </a:defRPr>
      </a:lvl7pPr>
      <a:lvl8pPr marL="4530741" algn="l" rtl="0" eaLnBrk="1" latinLnBrk="0" hangingPunct="1">
        <a:defRPr kumimoji="0" kern="1200">
          <a:solidFill>
            <a:schemeClr val="tx1"/>
          </a:solidFill>
          <a:latin typeface="+mn-lt"/>
          <a:ea typeface="+mn-ea"/>
          <a:cs typeface="+mn-cs"/>
        </a:defRPr>
      </a:lvl8pPr>
      <a:lvl9pPr marL="5177969"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38" tIns="50538" rIns="50538" bIns="50538" numCol="1" anchor="ctr" anchorCtr="0" compatLnSpc="1">
            <a:prstTxWarp prst="textNoShape">
              <a:avLst/>
            </a:prstTxWarp>
          </a:bodyPr>
          <a:lstStyle/>
          <a:p>
            <a:pPr lvl="0"/>
            <a:r>
              <a:rPr lang="en-US">
                <a:sym typeface="Palatino" charset="0"/>
              </a:rPr>
              <a:t>Click to edit Master title style</a:t>
            </a:r>
          </a:p>
        </p:txBody>
      </p:sp>
    </p:spTree>
    <p:extLst>
      <p:ext uri="{BB962C8B-B14F-4D97-AF65-F5344CB8AC3E}">
        <p14:creationId xmlns:p14="http://schemas.microsoft.com/office/powerpoint/2010/main" val="417050952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990"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10007"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5035"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20023"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365"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84732"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327102"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69467"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211852"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66860"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121880"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76897"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4031903" indent="-442365"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990" rtl="0" eaLnBrk="1" latinLnBrk="0" hangingPunct="1">
        <a:defRPr sz="1800" kern="1200">
          <a:solidFill>
            <a:schemeClr val="tx1"/>
          </a:solidFill>
          <a:latin typeface="+mn-lt"/>
          <a:ea typeface="+mn-ea"/>
          <a:cs typeface="+mn-cs"/>
        </a:defRPr>
      </a:lvl1pPr>
      <a:lvl2pPr marL="454990" algn="l" defTabSz="454990" rtl="0" eaLnBrk="1" latinLnBrk="0" hangingPunct="1">
        <a:defRPr sz="1800" kern="1200">
          <a:solidFill>
            <a:schemeClr val="tx1"/>
          </a:solidFill>
          <a:latin typeface="+mn-lt"/>
          <a:ea typeface="+mn-ea"/>
          <a:cs typeface="+mn-cs"/>
        </a:defRPr>
      </a:lvl2pPr>
      <a:lvl3pPr marL="910007" algn="l" defTabSz="454990" rtl="0" eaLnBrk="1" latinLnBrk="0" hangingPunct="1">
        <a:defRPr sz="1800" kern="1200">
          <a:solidFill>
            <a:schemeClr val="tx1"/>
          </a:solidFill>
          <a:latin typeface="+mn-lt"/>
          <a:ea typeface="+mn-ea"/>
          <a:cs typeface="+mn-cs"/>
        </a:defRPr>
      </a:lvl3pPr>
      <a:lvl4pPr marL="1365035" algn="l" defTabSz="454990" rtl="0" eaLnBrk="1" latinLnBrk="0" hangingPunct="1">
        <a:defRPr sz="1800" kern="1200">
          <a:solidFill>
            <a:schemeClr val="tx1"/>
          </a:solidFill>
          <a:latin typeface="+mn-lt"/>
          <a:ea typeface="+mn-ea"/>
          <a:cs typeface="+mn-cs"/>
        </a:defRPr>
      </a:lvl4pPr>
      <a:lvl5pPr marL="1820023" algn="l" defTabSz="454990" rtl="0" eaLnBrk="1" latinLnBrk="0" hangingPunct="1">
        <a:defRPr sz="1800" kern="1200">
          <a:solidFill>
            <a:schemeClr val="tx1"/>
          </a:solidFill>
          <a:latin typeface="+mn-lt"/>
          <a:ea typeface="+mn-ea"/>
          <a:cs typeface="+mn-cs"/>
        </a:defRPr>
      </a:lvl5pPr>
      <a:lvl6pPr marL="2275054" algn="l" defTabSz="454990" rtl="0" eaLnBrk="1" latinLnBrk="0" hangingPunct="1">
        <a:defRPr sz="1800" kern="1200">
          <a:solidFill>
            <a:schemeClr val="tx1"/>
          </a:solidFill>
          <a:latin typeface="+mn-lt"/>
          <a:ea typeface="+mn-ea"/>
          <a:cs typeface="+mn-cs"/>
        </a:defRPr>
      </a:lvl6pPr>
      <a:lvl7pPr marL="2730051" algn="l" defTabSz="454990" rtl="0" eaLnBrk="1" latinLnBrk="0" hangingPunct="1">
        <a:defRPr sz="1800" kern="1200">
          <a:solidFill>
            <a:schemeClr val="tx1"/>
          </a:solidFill>
          <a:latin typeface="+mn-lt"/>
          <a:ea typeface="+mn-ea"/>
          <a:cs typeface="+mn-cs"/>
        </a:defRPr>
      </a:lvl7pPr>
      <a:lvl8pPr marL="3185067" algn="l" defTabSz="454990" rtl="0" eaLnBrk="1" latinLnBrk="0" hangingPunct="1">
        <a:defRPr sz="1800" kern="1200">
          <a:solidFill>
            <a:schemeClr val="tx1"/>
          </a:solidFill>
          <a:latin typeface="+mn-lt"/>
          <a:ea typeface="+mn-ea"/>
          <a:cs typeface="+mn-cs"/>
        </a:defRPr>
      </a:lvl8pPr>
      <a:lvl9pPr marL="3640087" algn="l" defTabSz="45499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424" tIns="50424" rIns="50424" bIns="50424" numCol="1" anchor="ctr" anchorCtr="0" compatLnSpc="1">
            <a:prstTxWarp prst="textNoShape">
              <a:avLst/>
            </a:prstTxWarp>
          </a:bodyPr>
          <a:lstStyle/>
          <a:p>
            <a:pPr lvl="0"/>
            <a:r>
              <a:rPr lang="en-US">
                <a:sym typeface="Palatino" charset="0"/>
              </a:rPr>
              <a:t>Click to edit Master title style</a:t>
            </a:r>
          </a:p>
        </p:txBody>
      </p:sp>
    </p:spTree>
    <p:extLst>
      <p:ext uri="{BB962C8B-B14F-4D97-AF65-F5344CB8AC3E}">
        <p14:creationId xmlns:p14="http://schemas.microsoft.com/office/powerpoint/2010/main" val="215982257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000"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8043"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2108"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6102"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1410"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82822"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324259"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65647"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207097"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61127"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115177"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69223"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4023245" indent="-441410"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000" rtl="0" eaLnBrk="1" latinLnBrk="0" hangingPunct="1">
        <a:defRPr sz="1800" kern="1200">
          <a:solidFill>
            <a:schemeClr val="tx1"/>
          </a:solidFill>
          <a:latin typeface="+mn-lt"/>
          <a:ea typeface="+mn-ea"/>
          <a:cs typeface="+mn-cs"/>
        </a:defRPr>
      </a:lvl1pPr>
      <a:lvl2pPr marL="454000" algn="l" defTabSz="454000" rtl="0" eaLnBrk="1" latinLnBrk="0" hangingPunct="1">
        <a:defRPr sz="1800" kern="1200">
          <a:solidFill>
            <a:schemeClr val="tx1"/>
          </a:solidFill>
          <a:latin typeface="+mn-lt"/>
          <a:ea typeface="+mn-ea"/>
          <a:cs typeface="+mn-cs"/>
        </a:defRPr>
      </a:lvl2pPr>
      <a:lvl3pPr marL="908043" algn="l" defTabSz="454000" rtl="0" eaLnBrk="1" latinLnBrk="0" hangingPunct="1">
        <a:defRPr sz="1800" kern="1200">
          <a:solidFill>
            <a:schemeClr val="tx1"/>
          </a:solidFill>
          <a:latin typeface="+mn-lt"/>
          <a:ea typeface="+mn-ea"/>
          <a:cs typeface="+mn-cs"/>
        </a:defRPr>
      </a:lvl3pPr>
      <a:lvl4pPr marL="1362108" algn="l" defTabSz="454000" rtl="0" eaLnBrk="1" latinLnBrk="0" hangingPunct="1">
        <a:defRPr sz="1800" kern="1200">
          <a:solidFill>
            <a:schemeClr val="tx1"/>
          </a:solidFill>
          <a:latin typeface="+mn-lt"/>
          <a:ea typeface="+mn-ea"/>
          <a:cs typeface="+mn-cs"/>
        </a:defRPr>
      </a:lvl4pPr>
      <a:lvl5pPr marL="1816102" algn="l" defTabSz="454000" rtl="0" eaLnBrk="1" latinLnBrk="0" hangingPunct="1">
        <a:defRPr sz="1800" kern="1200">
          <a:solidFill>
            <a:schemeClr val="tx1"/>
          </a:solidFill>
          <a:latin typeface="+mn-lt"/>
          <a:ea typeface="+mn-ea"/>
          <a:cs typeface="+mn-cs"/>
        </a:defRPr>
      </a:lvl5pPr>
      <a:lvl6pPr marL="2270160" algn="l" defTabSz="454000" rtl="0" eaLnBrk="1" latinLnBrk="0" hangingPunct="1">
        <a:defRPr sz="1800" kern="1200">
          <a:solidFill>
            <a:schemeClr val="tx1"/>
          </a:solidFill>
          <a:latin typeface="+mn-lt"/>
          <a:ea typeface="+mn-ea"/>
          <a:cs typeface="+mn-cs"/>
        </a:defRPr>
      </a:lvl6pPr>
      <a:lvl7pPr marL="2724194" algn="l" defTabSz="454000" rtl="0" eaLnBrk="1" latinLnBrk="0" hangingPunct="1">
        <a:defRPr sz="1800" kern="1200">
          <a:solidFill>
            <a:schemeClr val="tx1"/>
          </a:solidFill>
          <a:latin typeface="+mn-lt"/>
          <a:ea typeface="+mn-ea"/>
          <a:cs typeface="+mn-cs"/>
        </a:defRPr>
      </a:lvl7pPr>
      <a:lvl8pPr marL="3178239" algn="l" defTabSz="454000" rtl="0" eaLnBrk="1" latinLnBrk="0" hangingPunct="1">
        <a:defRPr sz="1800" kern="1200">
          <a:solidFill>
            <a:schemeClr val="tx1"/>
          </a:solidFill>
          <a:latin typeface="+mn-lt"/>
          <a:ea typeface="+mn-ea"/>
          <a:cs typeface="+mn-cs"/>
        </a:defRPr>
      </a:lvl8pPr>
      <a:lvl9pPr marL="3632265" algn="l" defTabSz="4540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90" tIns="64747" rIns="129490" bIns="64747"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9" name="Rounded Rectangle 8"/>
          <p:cNvSpPr/>
          <p:nvPr/>
        </p:nvSpPr>
        <p:spPr>
          <a:xfrm>
            <a:off x="595340" y="617476"/>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90" tIns="64747" rIns="129490" bIns="64747" anchor="ctr"/>
          <a:lstStyle>
            <a:extLst/>
          </a:lstStyle>
          <a:p>
            <a:pPr>
              <a:spcBef>
                <a:spcPct val="50000"/>
              </a:spcBef>
              <a:defRPr/>
            </a:pPr>
            <a:endParaRPr lang="en-US" sz="3300" b="1" u="sng">
              <a:solidFill>
                <a:prstClr val="white"/>
              </a:solidFill>
              <a:latin typeface="Verdana"/>
            </a:endParaRPr>
          </a:p>
        </p:txBody>
      </p:sp>
      <p:sp>
        <p:nvSpPr>
          <p:cNvPr id="13" name="Title Placeholder 12"/>
          <p:cNvSpPr>
            <a:spLocks noGrp="1"/>
          </p:cNvSpPr>
          <p:nvPr>
            <p:ph type="title"/>
          </p:nvPr>
        </p:nvSpPr>
        <p:spPr>
          <a:xfrm>
            <a:off x="715716" y="7091789"/>
            <a:ext cx="11638844" cy="1494649"/>
          </a:xfrm>
          <a:prstGeom prst="rect">
            <a:avLst/>
          </a:prstGeom>
        </p:spPr>
        <p:txBody>
          <a:bodyPr vert="horz" lIns="129490" tIns="64747" rIns="129490" bIns="64747"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101"/>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8981" tIns="129490" rIns="129490" bIns="647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555"/>
            <a:ext cx="3251200" cy="519289"/>
          </a:xfrm>
          <a:prstGeom prst="rect">
            <a:avLst/>
          </a:prstGeom>
        </p:spPr>
        <p:txBody>
          <a:bodyPr vert="horz" lIns="129490" tIns="64747" rIns="129490" bIns="64747" anchor="b"/>
          <a:lstStyle>
            <a:lvl1pPr algn="r"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18" name="Footer Placeholder 17"/>
          <p:cNvSpPr>
            <a:spLocks noGrp="1"/>
          </p:cNvSpPr>
          <p:nvPr>
            <p:ph type="ftr" sz="quarter" idx="3"/>
          </p:nvPr>
        </p:nvSpPr>
        <p:spPr>
          <a:xfrm>
            <a:off x="8622454" y="8692555"/>
            <a:ext cx="3251200" cy="519289"/>
          </a:xfrm>
          <a:prstGeom prst="rect">
            <a:avLst/>
          </a:prstGeom>
        </p:spPr>
        <p:txBody>
          <a:bodyPr vert="horz" lIns="129490" tIns="64747" rIns="129490" bIns="64747" anchor="b"/>
          <a:lstStyle>
            <a:lvl1pPr algn="l"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5" name="Slide Number Placeholder 4"/>
          <p:cNvSpPr>
            <a:spLocks noGrp="1"/>
          </p:cNvSpPr>
          <p:nvPr>
            <p:ph type="sldNum" sz="quarter" idx="4"/>
          </p:nvPr>
        </p:nvSpPr>
        <p:spPr>
          <a:xfrm>
            <a:off x="11873654" y="8692555"/>
            <a:ext cx="650240" cy="519289"/>
          </a:xfrm>
          <a:prstGeom prst="rect">
            <a:avLst/>
          </a:prstGeom>
        </p:spPr>
        <p:txBody>
          <a:bodyPr vert="horz" wrap="square" lIns="129490" tIns="64747" rIns="129490" bIns="64747" numCol="1" anchor="b" anchorCtr="0" compatLnSpc="1">
            <a:prstTxWarp prst="textNoShape">
              <a:avLst/>
            </a:prstTxWarp>
          </a:bodyPr>
          <a:lstStyle>
            <a:lvl1pPr algn="r">
              <a:spcBef>
                <a:spcPct val="50000"/>
              </a:spcBef>
              <a:defRPr sz="1400" u="sng">
                <a:solidFill>
                  <a:srgbClr val="A7A399"/>
                </a:solidFill>
                <a:latin typeface="Helvetica"/>
                <a:cs typeface="Helvetica"/>
              </a:defRPr>
            </a:lvl1pPr>
          </a:lstStyle>
          <a:p>
            <a:fld id="{4F6177B2-D321-4535-BACD-342B13FF001D}" type="slidenum">
              <a:rPr lang="en-GB" b="1" smtClean="0">
                <a:ea typeface="MS PGothic" pitchFamily="34" charset="-128"/>
              </a:rPr>
              <a:pPr/>
              <a:t>‹#›</a:t>
            </a:fld>
            <a:endParaRPr lang="en-GB" b="1" dirty="0">
              <a:ea typeface="MS PGothic" pitchFamily="34" charset="-128"/>
            </a:endParaRPr>
          </a:p>
        </p:txBody>
      </p:sp>
    </p:spTree>
    <p:extLst>
      <p:ext uri="{BB962C8B-B14F-4D97-AF65-F5344CB8AC3E}">
        <p14:creationId xmlns:p14="http://schemas.microsoft.com/office/powerpoint/2010/main" val="16548536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7457" algn="l" rtl="0" fontAlgn="base">
        <a:spcBef>
          <a:spcPct val="0"/>
        </a:spcBef>
        <a:spcAft>
          <a:spcPct val="0"/>
        </a:spcAft>
        <a:defRPr sz="5100" b="1">
          <a:solidFill>
            <a:srgbClr val="FF8D3E"/>
          </a:solidFill>
          <a:latin typeface="Verdana" pitchFamily="34" charset="0"/>
        </a:defRPr>
      </a:lvl6pPr>
      <a:lvl7pPr marL="1294951" algn="l" rtl="0" fontAlgn="base">
        <a:spcBef>
          <a:spcPct val="0"/>
        </a:spcBef>
        <a:spcAft>
          <a:spcPct val="0"/>
        </a:spcAft>
        <a:defRPr sz="5100" b="1">
          <a:solidFill>
            <a:srgbClr val="FF8D3E"/>
          </a:solidFill>
          <a:latin typeface="Verdana" pitchFamily="34" charset="0"/>
        </a:defRPr>
      </a:lvl7pPr>
      <a:lvl8pPr marL="1942445" algn="l" rtl="0" fontAlgn="base">
        <a:spcBef>
          <a:spcPct val="0"/>
        </a:spcBef>
        <a:spcAft>
          <a:spcPct val="0"/>
        </a:spcAft>
        <a:defRPr sz="5100" b="1">
          <a:solidFill>
            <a:srgbClr val="FF8D3E"/>
          </a:solidFill>
          <a:latin typeface="Verdana" pitchFamily="34" charset="0"/>
        </a:defRPr>
      </a:lvl8pPr>
      <a:lvl9pPr marL="2589921" algn="l" rtl="0" fontAlgn="base">
        <a:spcBef>
          <a:spcPct val="0"/>
        </a:spcBef>
        <a:spcAft>
          <a:spcPct val="0"/>
        </a:spcAft>
        <a:defRPr sz="5100" b="1">
          <a:solidFill>
            <a:srgbClr val="FF8D3E"/>
          </a:solidFill>
          <a:latin typeface="Verdana" pitchFamily="34" charset="0"/>
        </a:defRPr>
      </a:lvl9pPr>
      <a:extLst/>
    </p:titleStyle>
    <p:bodyStyle>
      <a:lvl1pPr marL="375418" indent="-375418"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5625" indent="-283285" algn="l" rtl="0" eaLnBrk="0" fontAlgn="base" hangingPunct="0">
        <a:spcBef>
          <a:spcPts val="356"/>
        </a:spcBef>
        <a:spcAft>
          <a:spcPct val="0"/>
        </a:spcAft>
        <a:buClr>
          <a:schemeClr val="accent1"/>
        </a:buClr>
        <a:buSzPct val="100000"/>
        <a:buFont typeface="Verdana" pitchFamily="34" charset="0"/>
        <a:buChar char="◦"/>
        <a:defRPr sz="3300" kern="1200">
          <a:solidFill>
            <a:schemeClr val="tx1"/>
          </a:solidFill>
          <a:latin typeface="+mn-lt"/>
          <a:ea typeface="MS PGothic" pitchFamily="34" charset="-128"/>
          <a:cs typeface="+mn-cs"/>
        </a:defRPr>
      </a:lvl2pPr>
      <a:lvl3pPr marL="1112867" indent="-258526" algn="l" rtl="0" eaLnBrk="0" fontAlgn="base" hangingPunct="0">
        <a:spcBef>
          <a:spcPts val="356"/>
        </a:spcBef>
        <a:spcAft>
          <a:spcPct val="0"/>
        </a:spcAft>
        <a:buClr>
          <a:srgbClr val="ED3742"/>
        </a:buClr>
        <a:buSzPct val="100000"/>
        <a:buFont typeface="Wingdings 2" pitchFamily="18" charset="2"/>
        <a:buChar char=""/>
        <a:defRPr sz="3000" kern="1200">
          <a:solidFill>
            <a:schemeClr val="tx1"/>
          </a:solidFill>
          <a:latin typeface="+mn-lt"/>
          <a:ea typeface="MS PGothic" pitchFamily="34" charset="-128"/>
          <a:cs typeface="+mn-cs"/>
        </a:defRPr>
      </a:lvl3pPr>
      <a:lvl4pPr marL="1450106" indent="-258526"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2039" indent="-258526"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0795" indent="-258981"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08619" indent="-258981"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19420" indent="-258981"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3178" indent="-258981"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7457" algn="l" rtl="0" eaLnBrk="1" latinLnBrk="0" hangingPunct="1">
        <a:defRPr kumimoji="0" kern="1200">
          <a:solidFill>
            <a:schemeClr val="tx1"/>
          </a:solidFill>
          <a:latin typeface="+mn-lt"/>
          <a:ea typeface="+mn-ea"/>
          <a:cs typeface="+mn-cs"/>
        </a:defRPr>
      </a:lvl2pPr>
      <a:lvl3pPr marL="1294951" algn="l" rtl="0" eaLnBrk="1" latinLnBrk="0" hangingPunct="1">
        <a:defRPr kumimoji="0" kern="1200">
          <a:solidFill>
            <a:schemeClr val="tx1"/>
          </a:solidFill>
          <a:latin typeface="+mn-lt"/>
          <a:ea typeface="+mn-ea"/>
          <a:cs typeface="+mn-cs"/>
        </a:defRPr>
      </a:lvl3pPr>
      <a:lvl4pPr marL="1942445" algn="l" rtl="0" eaLnBrk="1" latinLnBrk="0" hangingPunct="1">
        <a:defRPr kumimoji="0" kern="1200">
          <a:solidFill>
            <a:schemeClr val="tx1"/>
          </a:solidFill>
          <a:latin typeface="+mn-lt"/>
          <a:ea typeface="+mn-ea"/>
          <a:cs typeface="+mn-cs"/>
        </a:defRPr>
      </a:lvl4pPr>
      <a:lvl5pPr marL="2589921" algn="l" rtl="0" eaLnBrk="1" latinLnBrk="0" hangingPunct="1">
        <a:defRPr kumimoji="0" kern="1200">
          <a:solidFill>
            <a:schemeClr val="tx1"/>
          </a:solidFill>
          <a:latin typeface="+mn-lt"/>
          <a:ea typeface="+mn-ea"/>
          <a:cs typeface="+mn-cs"/>
        </a:defRPr>
      </a:lvl5pPr>
      <a:lvl6pPr marL="3237414" algn="l" rtl="0" eaLnBrk="1" latinLnBrk="0" hangingPunct="1">
        <a:defRPr kumimoji="0" kern="1200">
          <a:solidFill>
            <a:schemeClr val="tx1"/>
          </a:solidFill>
          <a:latin typeface="+mn-lt"/>
          <a:ea typeface="+mn-ea"/>
          <a:cs typeface="+mn-cs"/>
        </a:defRPr>
      </a:lvl6pPr>
      <a:lvl7pPr marL="3884889" algn="l" rtl="0" eaLnBrk="1" latinLnBrk="0" hangingPunct="1">
        <a:defRPr kumimoji="0" kern="1200">
          <a:solidFill>
            <a:schemeClr val="tx1"/>
          </a:solidFill>
          <a:latin typeface="+mn-lt"/>
          <a:ea typeface="+mn-ea"/>
          <a:cs typeface="+mn-cs"/>
        </a:defRPr>
      </a:lvl7pPr>
      <a:lvl8pPr marL="4532364" algn="l" rtl="0" eaLnBrk="1" latinLnBrk="0" hangingPunct="1">
        <a:defRPr kumimoji="0" kern="1200">
          <a:solidFill>
            <a:schemeClr val="tx1"/>
          </a:solidFill>
          <a:latin typeface="+mn-lt"/>
          <a:ea typeface="+mn-ea"/>
          <a:cs typeface="+mn-cs"/>
        </a:defRPr>
      </a:lvl8pPr>
      <a:lvl9pPr marL="5179824"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820127" y="390596"/>
            <a:ext cx="9534433" cy="1625600"/>
          </a:xfrm>
          <a:prstGeom prst="rect">
            <a:avLst/>
          </a:prstGeom>
        </p:spPr>
        <p:txBody>
          <a:bodyPr vert="horz" lIns="129689" tIns="64845" rIns="129689" bIns="64845" rtlCol="0" anchor="ctr">
            <a:normAutofit/>
          </a:bodyPr>
          <a:lstStyle/>
          <a:p>
            <a:r>
              <a:rPr lang="nl-BE" dirty="0" smtClean="0"/>
              <a:t>Cliquez et modifiez le titre</a:t>
            </a:r>
            <a:endParaRPr lang="fr-FR" dirty="0"/>
          </a:p>
        </p:txBody>
      </p:sp>
      <p:sp>
        <p:nvSpPr>
          <p:cNvPr id="3" name="Espace réservé du texte 2"/>
          <p:cNvSpPr>
            <a:spLocks noGrp="1"/>
          </p:cNvSpPr>
          <p:nvPr>
            <p:ph type="body" idx="1"/>
          </p:nvPr>
        </p:nvSpPr>
        <p:spPr>
          <a:xfrm>
            <a:off x="650240" y="2275842"/>
            <a:ext cx="11704320" cy="5972178"/>
          </a:xfrm>
          <a:prstGeom prst="rect">
            <a:avLst/>
          </a:prstGeom>
        </p:spPr>
        <p:txBody>
          <a:bodyPr vert="horz" lIns="129689" tIns="64845" rIns="129689" bIns="64845" rtlCol="0">
            <a:normAutofit/>
          </a:bodyPr>
          <a:lstStyle/>
          <a:p>
            <a:pPr lvl="0"/>
            <a:r>
              <a:rPr lang="nl-BE" dirty="0" smtClean="0"/>
              <a:t>Cliquez pour modifier les styles du texte du masque</a:t>
            </a:r>
          </a:p>
          <a:p>
            <a:pPr lvl="1"/>
            <a:r>
              <a:rPr lang="nl-BE" dirty="0" smtClean="0"/>
              <a:t>Deuxième niveau</a:t>
            </a:r>
          </a:p>
          <a:p>
            <a:pPr lvl="2"/>
            <a:r>
              <a:rPr lang="nl-BE" dirty="0" smtClean="0"/>
              <a:t>Troisième niveau</a:t>
            </a:r>
          </a:p>
          <a:p>
            <a:pPr lvl="3"/>
            <a:r>
              <a:rPr lang="nl-BE" dirty="0" smtClean="0"/>
              <a:t>Quatrième niveau</a:t>
            </a:r>
          </a:p>
          <a:p>
            <a:pPr lvl="4"/>
            <a:r>
              <a:rPr lang="nl-BE" dirty="0" smtClean="0"/>
              <a:t>Cinquième niveau</a:t>
            </a:r>
            <a:endParaRPr lang="fr-FR" dirty="0"/>
          </a:p>
        </p:txBody>
      </p:sp>
      <p:sp>
        <p:nvSpPr>
          <p:cNvPr id="6" name="Espace réservé du numéro de diapositive 5"/>
          <p:cNvSpPr>
            <a:spLocks noGrp="1"/>
          </p:cNvSpPr>
          <p:nvPr>
            <p:ph type="sldNum" sz="quarter" idx="4"/>
          </p:nvPr>
        </p:nvSpPr>
        <p:spPr>
          <a:xfrm>
            <a:off x="9320107" y="9040218"/>
            <a:ext cx="3034453" cy="519289"/>
          </a:xfrm>
          <a:prstGeom prst="rect">
            <a:avLst/>
          </a:prstGeom>
        </p:spPr>
        <p:txBody>
          <a:bodyPr vert="horz" lIns="129689" tIns="64845" rIns="129689" bIns="64845" rtlCol="0" anchor="ctr"/>
          <a:lstStyle>
            <a:lvl1pPr algn="r">
              <a:defRPr sz="1700">
                <a:solidFill>
                  <a:schemeClr val="tx1">
                    <a:tint val="75000"/>
                  </a:schemeClr>
                </a:solidFill>
              </a:defRPr>
            </a:lvl1pPr>
          </a:lstStyle>
          <a:p>
            <a:pPr defTabSz="648449" fontAlgn="auto">
              <a:spcBef>
                <a:spcPts val="0"/>
              </a:spcBef>
              <a:spcAft>
                <a:spcPts val="0"/>
              </a:spcAft>
            </a:pPr>
            <a:fld id="{AD5D03C0-7DB7-5A4F-B174-F243F494247D}" type="slidenum">
              <a:rPr lang="fr-FR" smtClean="0">
                <a:solidFill>
                  <a:prstClr val="black">
                    <a:tint val="75000"/>
                  </a:prstClr>
                </a:solidFill>
                <a:latin typeface="Calibri"/>
              </a:rPr>
              <a:pPr defTabSz="648449" fontAlgn="auto">
                <a:spcBef>
                  <a:spcPts val="0"/>
                </a:spcBef>
                <a:spcAft>
                  <a:spcPts val="0"/>
                </a:spcAft>
              </a:pPr>
              <a:t>‹#›</a:t>
            </a:fld>
            <a:endParaRPr lang="fr-FR">
              <a:solidFill>
                <a:prstClr val="black">
                  <a:tint val="75000"/>
                </a:prstClr>
              </a:solidFill>
              <a:latin typeface="Calibri"/>
            </a:endParaRPr>
          </a:p>
        </p:txBody>
      </p:sp>
      <p:pic>
        <p:nvPicPr>
          <p:cNvPr id="7" name="Image 6" descr="logo.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91868" y="390596"/>
            <a:ext cx="2112764" cy="1539300"/>
          </a:xfrm>
          <a:prstGeom prst="rect">
            <a:avLst/>
          </a:prstGeom>
        </p:spPr>
      </p:pic>
      <p:cxnSp>
        <p:nvCxnSpPr>
          <p:cNvPr id="9" name="Connecteur droit 8"/>
          <p:cNvCxnSpPr/>
          <p:nvPr userDrawn="1"/>
        </p:nvCxnSpPr>
        <p:spPr>
          <a:xfrm>
            <a:off x="2672256" y="390596"/>
            <a:ext cx="0" cy="1625600"/>
          </a:xfrm>
          <a:prstGeom prst="line">
            <a:avLst/>
          </a:prstGeom>
          <a:ln>
            <a:solidFill>
              <a:srgbClr val="495E86"/>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_ec.png"/>
          <p:cNvPicPr>
            <a:picLocks noChangeAspect="1"/>
          </p:cNvPicPr>
          <p:nvPr userDrawn="1"/>
        </p:nvPicPr>
        <p:blipFill rotWithShape="1">
          <a:blip r:embed="rId14" cstate="screen">
            <a:extLst>
              <a:ext uri="{28A0092B-C50C-407E-A947-70E740481C1C}">
                <a14:useLocalDpi xmlns:a14="http://schemas.microsoft.com/office/drawing/2010/main"/>
              </a:ext>
            </a:extLst>
          </a:blip>
          <a:srcRect b="7717"/>
          <a:stretch/>
        </p:blipFill>
        <p:spPr>
          <a:xfrm>
            <a:off x="5109663" y="8364214"/>
            <a:ext cx="2368427" cy="1389389"/>
          </a:xfrm>
          <a:prstGeom prst="rect">
            <a:avLst/>
          </a:prstGeom>
        </p:spPr>
      </p:pic>
    </p:spTree>
    <p:extLst>
      <p:ext uri="{BB962C8B-B14F-4D97-AF65-F5344CB8AC3E}">
        <p14:creationId xmlns:p14="http://schemas.microsoft.com/office/powerpoint/2010/main" val="171076763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648449" rtl="0" eaLnBrk="1" latinLnBrk="0" hangingPunct="1">
        <a:spcBef>
          <a:spcPct val="0"/>
        </a:spcBef>
        <a:buNone/>
        <a:defRPr sz="6300" kern="1200">
          <a:solidFill>
            <a:schemeClr val="tx1"/>
          </a:solidFill>
          <a:latin typeface="ECSquareSansPro-Regular"/>
          <a:ea typeface="+mj-ea"/>
          <a:cs typeface="ECSquareSansPro-Regular"/>
        </a:defRPr>
      </a:lvl1pPr>
    </p:titleStyle>
    <p:bodyStyle>
      <a:lvl1pPr marL="486367" indent="-486367" algn="l" defTabSz="648449" rtl="0" eaLnBrk="1" latinLnBrk="0" hangingPunct="1">
        <a:spcBef>
          <a:spcPct val="20000"/>
        </a:spcBef>
        <a:buFont typeface="Arial"/>
        <a:buChar char="•"/>
        <a:defRPr sz="4600" kern="1200">
          <a:solidFill>
            <a:schemeClr val="tx1"/>
          </a:solidFill>
          <a:latin typeface="ECSquareSansPro-Regular"/>
          <a:ea typeface="+mn-ea"/>
          <a:cs typeface="ECSquareSansPro-Regular"/>
        </a:defRPr>
      </a:lvl1pPr>
      <a:lvl2pPr marL="1053759" indent="-405316" algn="l" defTabSz="648449" rtl="0" eaLnBrk="1" latinLnBrk="0" hangingPunct="1">
        <a:spcBef>
          <a:spcPct val="20000"/>
        </a:spcBef>
        <a:buFont typeface="Arial"/>
        <a:buChar char="–"/>
        <a:defRPr sz="4000" kern="1200">
          <a:solidFill>
            <a:schemeClr val="tx1"/>
          </a:solidFill>
          <a:latin typeface="ECSquareSansPro-Regular"/>
          <a:ea typeface="+mn-ea"/>
          <a:cs typeface="ECSquareSansPro-Regular"/>
        </a:defRPr>
      </a:lvl2pPr>
      <a:lvl3pPr marL="1621169" indent="-324222" algn="l" defTabSz="648449" rtl="0" eaLnBrk="1" latinLnBrk="0" hangingPunct="1">
        <a:spcBef>
          <a:spcPct val="20000"/>
        </a:spcBef>
        <a:buFont typeface="Arial"/>
        <a:buChar char="•"/>
        <a:defRPr sz="3400" kern="1200">
          <a:solidFill>
            <a:schemeClr val="tx1"/>
          </a:solidFill>
          <a:latin typeface="ECSquareSansPro-Regular"/>
          <a:ea typeface="+mn-ea"/>
          <a:cs typeface="ECSquareSansPro-Regular"/>
        </a:defRPr>
      </a:lvl3pPr>
      <a:lvl4pPr marL="2269629" indent="-324222" algn="l" defTabSz="648449" rtl="0" eaLnBrk="1" latinLnBrk="0" hangingPunct="1">
        <a:spcBef>
          <a:spcPct val="20000"/>
        </a:spcBef>
        <a:buFont typeface="Arial"/>
        <a:buChar char="–"/>
        <a:defRPr sz="2800" kern="1200">
          <a:solidFill>
            <a:schemeClr val="tx1"/>
          </a:solidFill>
          <a:latin typeface="ECSquareSansPro-Regular"/>
          <a:ea typeface="+mn-ea"/>
          <a:cs typeface="ECSquareSansPro-Regular"/>
        </a:defRPr>
      </a:lvl4pPr>
      <a:lvl5pPr marL="2918120" indent="-324222" algn="l" defTabSz="648449" rtl="0" eaLnBrk="1" latinLnBrk="0" hangingPunct="1">
        <a:spcBef>
          <a:spcPct val="20000"/>
        </a:spcBef>
        <a:buFont typeface="Arial"/>
        <a:buChar char="»"/>
        <a:defRPr sz="2800" kern="1200">
          <a:solidFill>
            <a:schemeClr val="tx1"/>
          </a:solidFill>
          <a:latin typeface="ECSquareSansPro-Regular"/>
          <a:ea typeface="+mn-ea"/>
          <a:cs typeface="ECSquareSansPro-Regular"/>
        </a:defRPr>
      </a:lvl5pPr>
      <a:lvl6pPr marL="3566589" indent="-324222" algn="l" defTabSz="648449" rtl="0" eaLnBrk="1" latinLnBrk="0" hangingPunct="1">
        <a:spcBef>
          <a:spcPct val="20000"/>
        </a:spcBef>
        <a:buFont typeface="Arial"/>
        <a:buChar char="•"/>
        <a:defRPr sz="2800" kern="1200">
          <a:solidFill>
            <a:schemeClr val="tx1"/>
          </a:solidFill>
          <a:latin typeface="+mn-lt"/>
          <a:ea typeface="+mn-ea"/>
          <a:cs typeface="+mn-cs"/>
        </a:defRPr>
      </a:lvl6pPr>
      <a:lvl7pPr marL="4215044" indent="-324222" algn="l" defTabSz="648449" rtl="0" eaLnBrk="1" latinLnBrk="0" hangingPunct="1">
        <a:spcBef>
          <a:spcPct val="20000"/>
        </a:spcBef>
        <a:buFont typeface="Arial"/>
        <a:buChar char="•"/>
        <a:defRPr sz="2800" kern="1200">
          <a:solidFill>
            <a:schemeClr val="tx1"/>
          </a:solidFill>
          <a:latin typeface="+mn-lt"/>
          <a:ea typeface="+mn-ea"/>
          <a:cs typeface="+mn-cs"/>
        </a:defRPr>
      </a:lvl7pPr>
      <a:lvl8pPr marL="4863522" indent="-324222" algn="l" defTabSz="648449" rtl="0" eaLnBrk="1" latinLnBrk="0" hangingPunct="1">
        <a:spcBef>
          <a:spcPct val="20000"/>
        </a:spcBef>
        <a:buFont typeface="Arial"/>
        <a:buChar char="•"/>
        <a:defRPr sz="2800" kern="1200">
          <a:solidFill>
            <a:schemeClr val="tx1"/>
          </a:solidFill>
          <a:latin typeface="+mn-lt"/>
          <a:ea typeface="+mn-ea"/>
          <a:cs typeface="+mn-cs"/>
        </a:defRPr>
      </a:lvl8pPr>
      <a:lvl9pPr marL="5511959" indent="-324222" algn="l" defTabSz="648449"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fr-FR"/>
      </a:defPPr>
      <a:lvl1pPr marL="0" algn="l" defTabSz="648449" rtl="0" eaLnBrk="1" latinLnBrk="0" hangingPunct="1">
        <a:defRPr sz="2600" kern="1200">
          <a:solidFill>
            <a:schemeClr val="tx1"/>
          </a:solidFill>
          <a:latin typeface="+mn-lt"/>
          <a:ea typeface="+mn-ea"/>
          <a:cs typeface="+mn-cs"/>
        </a:defRPr>
      </a:lvl1pPr>
      <a:lvl2pPr marL="648449" algn="l" defTabSz="648449" rtl="0" eaLnBrk="1" latinLnBrk="0" hangingPunct="1">
        <a:defRPr sz="2600" kern="1200">
          <a:solidFill>
            <a:schemeClr val="tx1"/>
          </a:solidFill>
          <a:latin typeface="+mn-lt"/>
          <a:ea typeface="+mn-ea"/>
          <a:cs typeface="+mn-cs"/>
        </a:defRPr>
      </a:lvl2pPr>
      <a:lvl3pPr marL="1296931" algn="l" defTabSz="648449" rtl="0" eaLnBrk="1" latinLnBrk="0" hangingPunct="1">
        <a:defRPr sz="2600" kern="1200">
          <a:solidFill>
            <a:schemeClr val="tx1"/>
          </a:solidFill>
          <a:latin typeface="+mn-lt"/>
          <a:ea typeface="+mn-ea"/>
          <a:cs typeface="+mn-cs"/>
        </a:defRPr>
      </a:lvl3pPr>
      <a:lvl4pPr marL="1945413" algn="l" defTabSz="648449" rtl="0" eaLnBrk="1" latinLnBrk="0" hangingPunct="1">
        <a:defRPr sz="2600" kern="1200">
          <a:solidFill>
            <a:schemeClr val="tx1"/>
          </a:solidFill>
          <a:latin typeface="+mn-lt"/>
          <a:ea typeface="+mn-ea"/>
          <a:cs typeface="+mn-cs"/>
        </a:defRPr>
      </a:lvl4pPr>
      <a:lvl5pPr marL="2593874" algn="l" defTabSz="648449" rtl="0" eaLnBrk="1" latinLnBrk="0" hangingPunct="1">
        <a:defRPr sz="2600" kern="1200">
          <a:solidFill>
            <a:schemeClr val="tx1"/>
          </a:solidFill>
          <a:latin typeface="+mn-lt"/>
          <a:ea typeface="+mn-ea"/>
          <a:cs typeface="+mn-cs"/>
        </a:defRPr>
      </a:lvl5pPr>
      <a:lvl6pPr marL="3242343" algn="l" defTabSz="648449" rtl="0" eaLnBrk="1" latinLnBrk="0" hangingPunct="1">
        <a:defRPr sz="2600" kern="1200">
          <a:solidFill>
            <a:schemeClr val="tx1"/>
          </a:solidFill>
          <a:latin typeface="+mn-lt"/>
          <a:ea typeface="+mn-ea"/>
          <a:cs typeface="+mn-cs"/>
        </a:defRPr>
      </a:lvl6pPr>
      <a:lvl7pPr marL="3890819" algn="l" defTabSz="648449" rtl="0" eaLnBrk="1" latinLnBrk="0" hangingPunct="1">
        <a:defRPr sz="2600" kern="1200">
          <a:solidFill>
            <a:schemeClr val="tx1"/>
          </a:solidFill>
          <a:latin typeface="+mn-lt"/>
          <a:ea typeface="+mn-ea"/>
          <a:cs typeface="+mn-cs"/>
        </a:defRPr>
      </a:lvl7pPr>
      <a:lvl8pPr marL="4539281" algn="l" defTabSz="648449" rtl="0" eaLnBrk="1" latinLnBrk="0" hangingPunct="1">
        <a:defRPr sz="2600" kern="1200">
          <a:solidFill>
            <a:schemeClr val="tx1"/>
          </a:solidFill>
          <a:latin typeface="+mn-lt"/>
          <a:ea typeface="+mn-ea"/>
          <a:cs typeface="+mn-cs"/>
        </a:defRPr>
      </a:lvl8pPr>
      <a:lvl9pPr marL="5187743" algn="l" defTabSz="648449" rtl="0" eaLnBrk="1" latinLnBrk="0" hangingPunct="1">
        <a:defRPr sz="2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476" tIns="64741" rIns="129476" bIns="64741"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9" name="Rounded Rectangle 8"/>
          <p:cNvSpPr/>
          <p:nvPr/>
        </p:nvSpPr>
        <p:spPr>
          <a:xfrm>
            <a:off x="595340" y="617476"/>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476" tIns="64741" rIns="129476" bIns="64741" anchor="ctr"/>
          <a:lstStyle>
            <a:extLst/>
          </a:lstStyle>
          <a:p>
            <a:pPr>
              <a:spcBef>
                <a:spcPct val="50000"/>
              </a:spcBef>
              <a:defRPr/>
            </a:pPr>
            <a:endParaRPr lang="en-US" sz="3300" b="1" u="sng">
              <a:solidFill>
                <a:prstClr val="white"/>
              </a:solidFill>
              <a:latin typeface="Verdana"/>
            </a:endParaRPr>
          </a:p>
        </p:txBody>
      </p:sp>
      <p:sp>
        <p:nvSpPr>
          <p:cNvPr id="13" name="Title Placeholder 12"/>
          <p:cNvSpPr>
            <a:spLocks noGrp="1"/>
          </p:cNvSpPr>
          <p:nvPr>
            <p:ph type="title"/>
          </p:nvPr>
        </p:nvSpPr>
        <p:spPr>
          <a:xfrm>
            <a:off x="715716" y="7091792"/>
            <a:ext cx="11638844" cy="1494649"/>
          </a:xfrm>
          <a:prstGeom prst="rect">
            <a:avLst/>
          </a:prstGeom>
        </p:spPr>
        <p:txBody>
          <a:bodyPr vert="horz" lIns="129476" tIns="64741" rIns="129476" bIns="64741"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101"/>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8954" tIns="129476" rIns="129476" bIns="647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557"/>
            <a:ext cx="3251200" cy="519289"/>
          </a:xfrm>
          <a:prstGeom prst="rect">
            <a:avLst/>
          </a:prstGeom>
        </p:spPr>
        <p:txBody>
          <a:bodyPr vert="horz" lIns="129476" tIns="64741" rIns="129476" bIns="64741" anchor="b"/>
          <a:lstStyle>
            <a:lvl1pPr algn="r"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18" name="Footer Placeholder 17"/>
          <p:cNvSpPr>
            <a:spLocks noGrp="1"/>
          </p:cNvSpPr>
          <p:nvPr>
            <p:ph type="ftr" sz="quarter" idx="3"/>
          </p:nvPr>
        </p:nvSpPr>
        <p:spPr>
          <a:xfrm>
            <a:off x="8622454" y="8692557"/>
            <a:ext cx="3251200" cy="519289"/>
          </a:xfrm>
          <a:prstGeom prst="rect">
            <a:avLst/>
          </a:prstGeom>
        </p:spPr>
        <p:txBody>
          <a:bodyPr vert="horz" lIns="129476" tIns="64741" rIns="129476" bIns="64741" anchor="b"/>
          <a:lstStyle>
            <a:lvl1pPr algn="l"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5" name="Slide Number Placeholder 4"/>
          <p:cNvSpPr>
            <a:spLocks noGrp="1"/>
          </p:cNvSpPr>
          <p:nvPr>
            <p:ph type="sldNum" sz="quarter" idx="4"/>
          </p:nvPr>
        </p:nvSpPr>
        <p:spPr>
          <a:xfrm>
            <a:off x="11873654" y="8692557"/>
            <a:ext cx="650240" cy="519289"/>
          </a:xfrm>
          <a:prstGeom prst="rect">
            <a:avLst/>
          </a:prstGeom>
        </p:spPr>
        <p:txBody>
          <a:bodyPr vert="horz" wrap="square" lIns="129476" tIns="64741" rIns="129476" bIns="64741" numCol="1" anchor="b" anchorCtr="0" compatLnSpc="1">
            <a:prstTxWarp prst="textNoShape">
              <a:avLst/>
            </a:prstTxWarp>
          </a:bodyPr>
          <a:lstStyle>
            <a:lvl1pPr algn="r">
              <a:spcBef>
                <a:spcPct val="50000"/>
              </a:spcBef>
              <a:defRPr sz="1400" u="sng">
                <a:solidFill>
                  <a:srgbClr val="A7A399"/>
                </a:solidFill>
                <a:latin typeface="Helvetica"/>
                <a:cs typeface="Helvetica"/>
              </a:defRPr>
            </a:lvl1pPr>
          </a:lstStyle>
          <a:p>
            <a:fld id="{4F6177B2-D321-4535-BACD-342B13FF001D}" type="slidenum">
              <a:rPr lang="en-GB" b="1" smtClean="0">
                <a:ea typeface="MS PGothic" pitchFamily="34" charset="-128"/>
              </a:rPr>
              <a:pPr/>
              <a:t>‹#›</a:t>
            </a:fld>
            <a:endParaRPr lang="en-GB" b="1" dirty="0">
              <a:ea typeface="MS PGothic" pitchFamily="34" charset="-128"/>
            </a:endParaRPr>
          </a:p>
        </p:txBody>
      </p:sp>
    </p:spTree>
    <p:extLst>
      <p:ext uri="{BB962C8B-B14F-4D97-AF65-F5344CB8AC3E}">
        <p14:creationId xmlns:p14="http://schemas.microsoft.com/office/powerpoint/2010/main" val="100879375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7391" algn="l" rtl="0" fontAlgn="base">
        <a:spcBef>
          <a:spcPct val="0"/>
        </a:spcBef>
        <a:spcAft>
          <a:spcPct val="0"/>
        </a:spcAft>
        <a:defRPr sz="5100" b="1">
          <a:solidFill>
            <a:srgbClr val="FF8D3E"/>
          </a:solidFill>
          <a:latin typeface="Verdana" pitchFamily="34" charset="0"/>
        </a:defRPr>
      </a:lvl6pPr>
      <a:lvl7pPr marL="1294819" algn="l" rtl="0" fontAlgn="base">
        <a:spcBef>
          <a:spcPct val="0"/>
        </a:spcBef>
        <a:spcAft>
          <a:spcPct val="0"/>
        </a:spcAft>
        <a:defRPr sz="5100" b="1">
          <a:solidFill>
            <a:srgbClr val="FF8D3E"/>
          </a:solidFill>
          <a:latin typeface="Verdana" pitchFamily="34" charset="0"/>
        </a:defRPr>
      </a:lvl7pPr>
      <a:lvl8pPr marL="1942246" algn="l" rtl="0" fontAlgn="base">
        <a:spcBef>
          <a:spcPct val="0"/>
        </a:spcBef>
        <a:spcAft>
          <a:spcPct val="0"/>
        </a:spcAft>
        <a:defRPr sz="5100" b="1">
          <a:solidFill>
            <a:srgbClr val="FF8D3E"/>
          </a:solidFill>
          <a:latin typeface="Verdana" pitchFamily="34" charset="0"/>
        </a:defRPr>
      </a:lvl8pPr>
      <a:lvl9pPr marL="2589656" algn="l" rtl="0" fontAlgn="base">
        <a:spcBef>
          <a:spcPct val="0"/>
        </a:spcBef>
        <a:spcAft>
          <a:spcPct val="0"/>
        </a:spcAft>
        <a:defRPr sz="5100" b="1">
          <a:solidFill>
            <a:srgbClr val="FF8D3E"/>
          </a:solidFill>
          <a:latin typeface="Verdana" pitchFamily="34" charset="0"/>
        </a:defRPr>
      </a:lvl9pPr>
      <a:extLst/>
    </p:titleStyle>
    <p:bodyStyle>
      <a:lvl1pPr marL="375378" indent="-375378"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5546" indent="-283257" algn="l" rtl="0" eaLnBrk="0" fontAlgn="base" hangingPunct="0">
        <a:spcBef>
          <a:spcPts val="356"/>
        </a:spcBef>
        <a:spcAft>
          <a:spcPct val="0"/>
        </a:spcAft>
        <a:buClr>
          <a:schemeClr val="accent1"/>
        </a:buClr>
        <a:buSzPct val="100000"/>
        <a:buFont typeface="Verdana" pitchFamily="34" charset="0"/>
        <a:buChar char="◦"/>
        <a:defRPr sz="3300" kern="1200">
          <a:solidFill>
            <a:schemeClr val="tx1"/>
          </a:solidFill>
          <a:latin typeface="+mn-lt"/>
          <a:ea typeface="MS PGothic" pitchFamily="34" charset="-128"/>
          <a:cs typeface="+mn-cs"/>
        </a:defRPr>
      </a:lvl2pPr>
      <a:lvl3pPr marL="1112753" indent="-258499" algn="l" rtl="0" eaLnBrk="0" fontAlgn="base" hangingPunct="0">
        <a:spcBef>
          <a:spcPts val="356"/>
        </a:spcBef>
        <a:spcAft>
          <a:spcPct val="0"/>
        </a:spcAft>
        <a:buClr>
          <a:srgbClr val="ED3742"/>
        </a:buClr>
        <a:buSzPct val="100000"/>
        <a:buFont typeface="Wingdings 2" pitchFamily="18" charset="2"/>
        <a:buChar char=""/>
        <a:defRPr sz="3000" kern="1200">
          <a:solidFill>
            <a:schemeClr val="tx1"/>
          </a:solidFill>
          <a:latin typeface="+mn-lt"/>
          <a:ea typeface="MS PGothic" pitchFamily="34" charset="-128"/>
          <a:cs typeface="+mn-cs"/>
        </a:defRPr>
      </a:lvl3pPr>
      <a:lvl4pPr marL="1449957" indent="-258499"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1854" indent="-258499"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0579" indent="-258954"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08373" indent="-258954"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19141" indent="-258954"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2867" indent="-258954"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7391" algn="l" rtl="0" eaLnBrk="1" latinLnBrk="0" hangingPunct="1">
        <a:defRPr kumimoji="0" kern="1200">
          <a:solidFill>
            <a:schemeClr val="tx1"/>
          </a:solidFill>
          <a:latin typeface="+mn-lt"/>
          <a:ea typeface="+mn-ea"/>
          <a:cs typeface="+mn-cs"/>
        </a:defRPr>
      </a:lvl2pPr>
      <a:lvl3pPr marL="1294819" algn="l" rtl="0" eaLnBrk="1" latinLnBrk="0" hangingPunct="1">
        <a:defRPr kumimoji="0" kern="1200">
          <a:solidFill>
            <a:schemeClr val="tx1"/>
          </a:solidFill>
          <a:latin typeface="+mn-lt"/>
          <a:ea typeface="+mn-ea"/>
          <a:cs typeface="+mn-cs"/>
        </a:defRPr>
      </a:lvl3pPr>
      <a:lvl4pPr marL="1942246" algn="l" rtl="0" eaLnBrk="1" latinLnBrk="0" hangingPunct="1">
        <a:defRPr kumimoji="0" kern="1200">
          <a:solidFill>
            <a:schemeClr val="tx1"/>
          </a:solidFill>
          <a:latin typeface="+mn-lt"/>
          <a:ea typeface="+mn-ea"/>
          <a:cs typeface="+mn-cs"/>
        </a:defRPr>
      </a:lvl4pPr>
      <a:lvl5pPr marL="2589656" algn="l" rtl="0" eaLnBrk="1" latinLnBrk="0" hangingPunct="1">
        <a:defRPr kumimoji="0" kern="1200">
          <a:solidFill>
            <a:schemeClr val="tx1"/>
          </a:solidFill>
          <a:latin typeface="+mn-lt"/>
          <a:ea typeface="+mn-ea"/>
          <a:cs typeface="+mn-cs"/>
        </a:defRPr>
      </a:lvl5pPr>
      <a:lvl6pPr marL="3237084" algn="l" rtl="0" eaLnBrk="1" latinLnBrk="0" hangingPunct="1">
        <a:defRPr kumimoji="0" kern="1200">
          <a:solidFill>
            <a:schemeClr val="tx1"/>
          </a:solidFill>
          <a:latin typeface="+mn-lt"/>
          <a:ea typeface="+mn-ea"/>
          <a:cs typeface="+mn-cs"/>
        </a:defRPr>
      </a:lvl6pPr>
      <a:lvl7pPr marL="3884492" algn="l" rtl="0" eaLnBrk="1" latinLnBrk="0" hangingPunct="1">
        <a:defRPr kumimoji="0" kern="1200">
          <a:solidFill>
            <a:schemeClr val="tx1"/>
          </a:solidFill>
          <a:latin typeface="+mn-lt"/>
          <a:ea typeface="+mn-ea"/>
          <a:cs typeface="+mn-cs"/>
        </a:defRPr>
      </a:lvl7pPr>
      <a:lvl8pPr marL="4531900" algn="l" rtl="0" eaLnBrk="1" latinLnBrk="0" hangingPunct="1">
        <a:defRPr kumimoji="0" kern="1200">
          <a:solidFill>
            <a:schemeClr val="tx1"/>
          </a:solidFill>
          <a:latin typeface="+mn-lt"/>
          <a:ea typeface="+mn-ea"/>
          <a:cs typeface="+mn-cs"/>
        </a:defRPr>
      </a:lvl8pPr>
      <a:lvl9pPr marL="5179294"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092200" y="355727"/>
            <a:ext cx="10820400" cy="1117601"/>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2050" name="Rectangle 2"/>
          <p:cNvSpPr>
            <a:spLocks noGrp="1" noChangeArrowheads="1"/>
          </p:cNvSpPr>
          <p:nvPr>
            <p:ph type="body" idx="1"/>
          </p:nvPr>
        </p:nvSpPr>
        <p:spPr bwMode="auto">
          <a:xfrm>
            <a:off x="1092200" y="1460503"/>
            <a:ext cx="10820400" cy="7620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t"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fontAlgn="base">
        <a:lnSpc>
          <a:spcPct val="90000"/>
        </a:lnSpc>
        <a:spcBef>
          <a:spcPct val="0"/>
        </a:spcBef>
        <a:spcAft>
          <a:spcPct val="0"/>
        </a:spcAft>
        <a:defRPr sz="64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6400" b="1">
          <a:solidFill>
            <a:srgbClr val="FFFFFF"/>
          </a:solidFill>
          <a:latin typeface="Palatino" charset="0"/>
          <a:ea typeface="ヒラギノ明朝 ProN W6" charset="0"/>
          <a:cs typeface="ヒラギノ明朝 ProN W6" charset="0"/>
          <a:sym typeface="Palatino" charset="0"/>
        </a:defRPr>
      </a:lvl9pPr>
    </p:titleStyle>
    <p:bodyStyle>
      <a:lvl1pPr algn="ctr" rtl="0" fontAlgn="base">
        <a:spcBef>
          <a:spcPct val="0"/>
        </a:spcBef>
        <a:spcAft>
          <a:spcPct val="0"/>
        </a:spcAft>
        <a:defRPr sz="3300">
          <a:solidFill>
            <a:srgbClr val="FFFFFF"/>
          </a:solidFill>
          <a:latin typeface="+mn-lt"/>
          <a:ea typeface="+mn-ea"/>
          <a:cs typeface="+mn-cs"/>
          <a:sym typeface="Palatino" charset="0"/>
        </a:defRPr>
      </a:lvl1pPr>
      <a:lvl2pPr algn="ctr" rtl="0" fontAlgn="base">
        <a:spcBef>
          <a:spcPct val="0"/>
        </a:spcBef>
        <a:spcAft>
          <a:spcPct val="0"/>
        </a:spcAft>
        <a:defRPr sz="3300">
          <a:solidFill>
            <a:srgbClr val="FFFFFF"/>
          </a:solidFill>
          <a:latin typeface="+mn-lt"/>
          <a:ea typeface="+mn-ea"/>
          <a:cs typeface="+mn-cs"/>
          <a:sym typeface="Palatino" charset="0"/>
        </a:defRPr>
      </a:lvl2pPr>
      <a:lvl3pPr algn="ctr" rtl="0" fontAlgn="base">
        <a:spcBef>
          <a:spcPct val="0"/>
        </a:spcBef>
        <a:spcAft>
          <a:spcPct val="0"/>
        </a:spcAft>
        <a:defRPr sz="3300">
          <a:solidFill>
            <a:srgbClr val="FFFFFF"/>
          </a:solidFill>
          <a:latin typeface="+mn-lt"/>
          <a:ea typeface="+mn-ea"/>
          <a:cs typeface="+mn-cs"/>
          <a:sym typeface="Palatino" charset="0"/>
        </a:defRPr>
      </a:lvl3pPr>
      <a:lvl4pPr algn="ctr" rtl="0" fontAlgn="base">
        <a:spcBef>
          <a:spcPct val="0"/>
        </a:spcBef>
        <a:spcAft>
          <a:spcPct val="0"/>
        </a:spcAft>
        <a:defRPr sz="3300">
          <a:solidFill>
            <a:srgbClr val="FFFFFF"/>
          </a:solidFill>
          <a:latin typeface="+mn-lt"/>
          <a:ea typeface="+mn-ea"/>
          <a:cs typeface="+mn-cs"/>
          <a:sym typeface="Palatino" charset="0"/>
        </a:defRPr>
      </a:lvl4pPr>
      <a:lvl5pPr algn="ctr" rtl="0" fontAlgn="base">
        <a:spcBef>
          <a:spcPct val="0"/>
        </a:spcBef>
        <a:spcAft>
          <a:spcPct val="0"/>
        </a:spcAft>
        <a:defRPr sz="3300">
          <a:solidFill>
            <a:srgbClr val="FFFFFF"/>
          </a:solidFill>
          <a:latin typeface="+mn-lt"/>
          <a:ea typeface="+mn-ea"/>
          <a:cs typeface="+mn-cs"/>
          <a:sym typeface="Palatino" charset="0"/>
        </a:defRPr>
      </a:lvl5pPr>
      <a:lvl6pPr marL="454896" algn="ctr" rtl="0" fontAlgn="base">
        <a:spcBef>
          <a:spcPct val="0"/>
        </a:spcBef>
        <a:spcAft>
          <a:spcPct val="0"/>
        </a:spcAft>
        <a:defRPr sz="3300">
          <a:solidFill>
            <a:srgbClr val="FFFFFF"/>
          </a:solidFill>
          <a:latin typeface="+mn-lt"/>
          <a:ea typeface="+mn-ea"/>
          <a:cs typeface="+mn-cs"/>
          <a:sym typeface="Palatino" charset="0"/>
        </a:defRPr>
      </a:lvl6pPr>
      <a:lvl7pPr marL="909821" algn="ctr" rtl="0" fontAlgn="base">
        <a:spcBef>
          <a:spcPct val="0"/>
        </a:spcBef>
        <a:spcAft>
          <a:spcPct val="0"/>
        </a:spcAft>
        <a:defRPr sz="3300">
          <a:solidFill>
            <a:srgbClr val="FFFFFF"/>
          </a:solidFill>
          <a:latin typeface="+mn-lt"/>
          <a:ea typeface="+mn-ea"/>
          <a:cs typeface="+mn-cs"/>
          <a:sym typeface="Palatino" charset="0"/>
        </a:defRPr>
      </a:lvl7pPr>
      <a:lvl8pPr marL="1364756" algn="ctr" rtl="0" fontAlgn="base">
        <a:spcBef>
          <a:spcPct val="0"/>
        </a:spcBef>
        <a:spcAft>
          <a:spcPct val="0"/>
        </a:spcAft>
        <a:defRPr sz="3300">
          <a:solidFill>
            <a:srgbClr val="FFFFFF"/>
          </a:solidFill>
          <a:latin typeface="+mn-lt"/>
          <a:ea typeface="+mn-ea"/>
          <a:cs typeface="+mn-cs"/>
          <a:sym typeface="Palatino" charset="0"/>
        </a:defRPr>
      </a:lvl8pPr>
      <a:lvl9pPr marL="1819649" algn="ctr" rtl="0" fontAlgn="base">
        <a:spcBef>
          <a:spcPct val="0"/>
        </a:spcBef>
        <a:spcAft>
          <a:spcPct val="0"/>
        </a:spcAft>
        <a:defRPr sz="3300">
          <a:solidFill>
            <a:srgbClr val="FFFFFF"/>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95" tIns="64848" rIns="129695" bIns="64848"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9" name="Rounded Rectangle 8"/>
          <p:cNvSpPr/>
          <p:nvPr/>
        </p:nvSpPr>
        <p:spPr>
          <a:xfrm>
            <a:off x="595340" y="617476"/>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95" tIns="64848" rIns="129695" bIns="64848" anchor="ctr"/>
          <a:lstStyle>
            <a:extLst/>
          </a:lstStyle>
          <a:p>
            <a:pPr>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757"/>
            <a:ext cx="11638844" cy="1494649"/>
          </a:xfrm>
          <a:prstGeom prst="rect">
            <a:avLst/>
          </a:prstGeom>
        </p:spPr>
        <p:txBody>
          <a:bodyPr vert="horz" lIns="129695" tIns="64848" rIns="129695" bIns="64848"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101"/>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392" tIns="129695" rIns="129695" bIns="648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520"/>
            <a:ext cx="3251200" cy="519289"/>
          </a:xfrm>
          <a:prstGeom prst="rect">
            <a:avLst/>
          </a:prstGeom>
        </p:spPr>
        <p:txBody>
          <a:bodyPr vert="horz" lIns="129695" tIns="64848" rIns="129695" bIns="64848"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a:defRPr/>
            </a:pPr>
            <a:endParaRPr lang="en-GB" b="1"/>
          </a:p>
        </p:txBody>
      </p:sp>
      <p:sp>
        <p:nvSpPr>
          <p:cNvPr id="18" name="Footer Placeholder 17"/>
          <p:cNvSpPr>
            <a:spLocks noGrp="1"/>
          </p:cNvSpPr>
          <p:nvPr>
            <p:ph type="ftr" sz="quarter" idx="3"/>
          </p:nvPr>
        </p:nvSpPr>
        <p:spPr>
          <a:xfrm>
            <a:off x="8622454" y="8692520"/>
            <a:ext cx="3251200" cy="519289"/>
          </a:xfrm>
          <a:prstGeom prst="rect">
            <a:avLst/>
          </a:prstGeom>
        </p:spPr>
        <p:txBody>
          <a:bodyPr vert="horz" lIns="129695" tIns="64848" rIns="129695" bIns="64848"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a:defRPr/>
            </a:pPr>
            <a:endParaRPr lang="en-GB" b="1"/>
          </a:p>
        </p:txBody>
      </p:sp>
      <p:sp>
        <p:nvSpPr>
          <p:cNvPr id="5" name="Slide Number Placeholder 4"/>
          <p:cNvSpPr>
            <a:spLocks noGrp="1"/>
          </p:cNvSpPr>
          <p:nvPr>
            <p:ph type="sldNum" sz="quarter" idx="4"/>
          </p:nvPr>
        </p:nvSpPr>
        <p:spPr>
          <a:xfrm>
            <a:off x="11873654" y="8692520"/>
            <a:ext cx="650240" cy="519289"/>
          </a:xfrm>
          <a:prstGeom prst="rect">
            <a:avLst/>
          </a:prstGeom>
        </p:spPr>
        <p:txBody>
          <a:bodyPr vert="horz" wrap="square" lIns="129695" tIns="64848" rIns="129695" bIns="64848"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fld id="{4F6177B2-D321-4535-BACD-342B13FF001D}" type="slidenum">
              <a:rPr lang="en-GB" b="1">
                <a:ea typeface="MS PGothic" pitchFamily="34" charset="-128"/>
              </a:rPr>
              <a:pPr/>
              <a:t>‹#›</a:t>
            </a:fld>
            <a:endParaRPr lang="en-GB" b="1">
              <a:ea typeface="MS PGothic" pitchFamily="34" charset="-128"/>
            </a:endParaRPr>
          </a:p>
        </p:txBody>
      </p:sp>
    </p:spTree>
    <p:extLst>
      <p:ext uri="{BB962C8B-B14F-4D97-AF65-F5344CB8AC3E}">
        <p14:creationId xmlns:p14="http://schemas.microsoft.com/office/powerpoint/2010/main" val="368784438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8483" algn="l" rtl="0" fontAlgn="base">
        <a:spcBef>
          <a:spcPct val="0"/>
        </a:spcBef>
        <a:spcAft>
          <a:spcPct val="0"/>
        </a:spcAft>
        <a:defRPr sz="5100" b="1">
          <a:solidFill>
            <a:srgbClr val="FF8D3E"/>
          </a:solidFill>
          <a:latin typeface="Verdana" pitchFamily="34" charset="0"/>
        </a:defRPr>
      </a:lvl6pPr>
      <a:lvl7pPr marL="1296997" algn="l" rtl="0" fontAlgn="base">
        <a:spcBef>
          <a:spcPct val="0"/>
        </a:spcBef>
        <a:spcAft>
          <a:spcPct val="0"/>
        </a:spcAft>
        <a:defRPr sz="5100" b="1">
          <a:solidFill>
            <a:srgbClr val="FF8D3E"/>
          </a:solidFill>
          <a:latin typeface="Verdana" pitchFamily="34" charset="0"/>
        </a:defRPr>
      </a:lvl7pPr>
      <a:lvl8pPr marL="1945513" algn="l" rtl="0" fontAlgn="base">
        <a:spcBef>
          <a:spcPct val="0"/>
        </a:spcBef>
        <a:spcAft>
          <a:spcPct val="0"/>
        </a:spcAft>
        <a:defRPr sz="5100" b="1">
          <a:solidFill>
            <a:srgbClr val="FF8D3E"/>
          </a:solidFill>
          <a:latin typeface="Verdana" pitchFamily="34" charset="0"/>
        </a:defRPr>
      </a:lvl8pPr>
      <a:lvl9pPr marL="2594007" algn="l" rtl="0" fontAlgn="base">
        <a:spcBef>
          <a:spcPct val="0"/>
        </a:spcBef>
        <a:spcAft>
          <a:spcPct val="0"/>
        </a:spcAft>
        <a:defRPr sz="5100" b="1">
          <a:solidFill>
            <a:srgbClr val="FF8D3E"/>
          </a:solidFill>
          <a:latin typeface="Verdana" pitchFamily="34" charset="0"/>
        </a:defRPr>
      </a:lvl9pPr>
      <a:extLst/>
    </p:titleStyle>
    <p:bodyStyle>
      <a:lvl1pPr marL="376021" indent="-376021"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6851" indent="-283725"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4622" indent="-258941"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2393" indent="-258941"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4892" indent="-258941"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4126" indent="-259392"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2421" indent="-259392"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3712" indent="-259392"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7967" indent="-259392"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8483" algn="l" rtl="0" eaLnBrk="1" latinLnBrk="0" hangingPunct="1">
        <a:defRPr kumimoji="0" kern="1200">
          <a:solidFill>
            <a:schemeClr val="tx1"/>
          </a:solidFill>
          <a:latin typeface="+mn-lt"/>
          <a:ea typeface="+mn-ea"/>
          <a:cs typeface="+mn-cs"/>
        </a:defRPr>
      </a:lvl2pPr>
      <a:lvl3pPr marL="1296997" algn="l" rtl="0" eaLnBrk="1" latinLnBrk="0" hangingPunct="1">
        <a:defRPr kumimoji="0" kern="1200">
          <a:solidFill>
            <a:schemeClr val="tx1"/>
          </a:solidFill>
          <a:latin typeface="+mn-lt"/>
          <a:ea typeface="+mn-ea"/>
          <a:cs typeface="+mn-cs"/>
        </a:defRPr>
      </a:lvl3pPr>
      <a:lvl4pPr marL="1945513" algn="l" rtl="0" eaLnBrk="1" latinLnBrk="0" hangingPunct="1">
        <a:defRPr kumimoji="0" kern="1200">
          <a:solidFill>
            <a:schemeClr val="tx1"/>
          </a:solidFill>
          <a:latin typeface="+mn-lt"/>
          <a:ea typeface="+mn-ea"/>
          <a:cs typeface="+mn-cs"/>
        </a:defRPr>
      </a:lvl4pPr>
      <a:lvl5pPr marL="2594007" algn="l" rtl="0" eaLnBrk="1" latinLnBrk="0" hangingPunct="1">
        <a:defRPr kumimoji="0" kern="1200">
          <a:solidFill>
            <a:schemeClr val="tx1"/>
          </a:solidFill>
          <a:latin typeface="+mn-lt"/>
          <a:ea typeface="+mn-ea"/>
          <a:cs typeface="+mn-cs"/>
        </a:defRPr>
      </a:lvl5pPr>
      <a:lvl6pPr marL="3242509" algn="l" rtl="0" eaLnBrk="1" latinLnBrk="0" hangingPunct="1">
        <a:defRPr kumimoji="0" kern="1200">
          <a:solidFill>
            <a:schemeClr val="tx1"/>
          </a:solidFill>
          <a:latin typeface="+mn-lt"/>
          <a:ea typeface="+mn-ea"/>
          <a:cs typeface="+mn-cs"/>
        </a:defRPr>
      </a:lvl6pPr>
      <a:lvl7pPr marL="3891018" algn="l" rtl="0" eaLnBrk="1" latinLnBrk="0" hangingPunct="1">
        <a:defRPr kumimoji="0" kern="1200">
          <a:solidFill>
            <a:schemeClr val="tx1"/>
          </a:solidFill>
          <a:latin typeface="+mn-lt"/>
          <a:ea typeface="+mn-ea"/>
          <a:cs typeface="+mn-cs"/>
        </a:defRPr>
      </a:lvl7pPr>
      <a:lvl8pPr marL="4539513" algn="l" rtl="0" eaLnBrk="1" latinLnBrk="0" hangingPunct="1">
        <a:defRPr kumimoji="0" kern="1200">
          <a:solidFill>
            <a:schemeClr val="tx1"/>
          </a:solidFill>
          <a:latin typeface="+mn-lt"/>
          <a:ea typeface="+mn-ea"/>
          <a:cs typeface="+mn-cs"/>
        </a:defRPr>
      </a:lvl8pPr>
      <a:lvl9pPr marL="5188009"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689" tIns="64845" rIns="129689" bIns="64845" anchor="ctr"/>
          <a:lstStyle>
            <a:extLst/>
          </a:lstStyle>
          <a:p>
            <a:pPr defTabSz="1297396">
              <a:spcBef>
                <a:spcPct val="50000"/>
              </a:spcBef>
              <a:defRPr/>
            </a:pPr>
            <a:endParaRPr lang="en-US" sz="3400" b="1" u="sng">
              <a:solidFill>
                <a:prstClr val="white"/>
              </a:solidFill>
              <a:latin typeface="Verdana"/>
              <a:ea typeface="MS PGothic" pitchFamily="34" charset="-128"/>
              <a:cs typeface="+mn-cs"/>
            </a:endParaRPr>
          </a:p>
        </p:txBody>
      </p:sp>
      <p:sp>
        <p:nvSpPr>
          <p:cNvPr id="9" name="Rounded Rectangle 8"/>
          <p:cNvSpPr/>
          <p:nvPr/>
        </p:nvSpPr>
        <p:spPr>
          <a:xfrm>
            <a:off x="595337" y="617475"/>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689" tIns="64845" rIns="129689" bIns="64845" anchor="ctr"/>
          <a:lstStyle>
            <a:extLst/>
          </a:lstStyle>
          <a:p>
            <a:pPr defTabSz="1297396">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757"/>
            <a:ext cx="11638844" cy="1494649"/>
          </a:xfrm>
          <a:prstGeom prst="rect">
            <a:avLst/>
          </a:prstGeom>
        </p:spPr>
        <p:txBody>
          <a:bodyPr vert="horz" lIns="129689" tIns="64845" rIns="129689" bIns="64845"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098"/>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379" tIns="129689" rIns="129689" bIns="648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520"/>
            <a:ext cx="3251200" cy="519289"/>
          </a:xfrm>
          <a:prstGeom prst="rect">
            <a:avLst/>
          </a:prstGeom>
        </p:spPr>
        <p:txBody>
          <a:bodyPr vert="horz" lIns="129689" tIns="64845" rIns="129689" bIns="64845"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7396">
              <a:defRPr/>
            </a:pPr>
            <a:endParaRPr lang="en-GB" b="1"/>
          </a:p>
        </p:txBody>
      </p:sp>
      <p:sp>
        <p:nvSpPr>
          <p:cNvPr id="18" name="Footer Placeholder 17"/>
          <p:cNvSpPr>
            <a:spLocks noGrp="1"/>
          </p:cNvSpPr>
          <p:nvPr>
            <p:ph type="ftr" sz="quarter" idx="3"/>
          </p:nvPr>
        </p:nvSpPr>
        <p:spPr>
          <a:xfrm>
            <a:off x="8622454" y="8692520"/>
            <a:ext cx="3251200" cy="519289"/>
          </a:xfrm>
          <a:prstGeom prst="rect">
            <a:avLst/>
          </a:prstGeom>
        </p:spPr>
        <p:txBody>
          <a:bodyPr vert="horz" lIns="129689" tIns="64845" rIns="129689" bIns="64845"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7396">
              <a:defRPr/>
            </a:pPr>
            <a:endParaRPr lang="en-GB" b="1"/>
          </a:p>
        </p:txBody>
      </p:sp>
      <p:sp>
        <p:nvSpPr>
          <p:cNvPr id="5" name="Slide Number Placeholder 4"/>
          <p:cNvSpPr>
            <a:spLocks noGrp="1"/>
          </p:cNvSpPr>
          <p:nvPr>
            <p:ph type="sldNum" sz="quarter" idx="4"/>
          </p:nvPr>
        </p:nvSpPr>
        <p:spPr>
          <a:xfrm>
            <a:off x="11873654" y="8692520"/>
            <a:ext cx="650240" cy="519289"/>
          </a:xfrm>
          <a:prstGeom prst="rect">
            <a:avLst/>
          </a:prstGeom>
        </p:spPr>
        <p:txBody>
          <a:bodyPr vert="horz" wrap="square" lIns="129689" tIns="64845" rIns="129689" bIns="64845"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pPr defTabSz="1297396"/>
            <a:fld id="{4F6177B2-D321-4535-BACD-342B13FF001D}" type="slidenum">
              <a:rPr lang="en-GB" b="1" smtClean="0">
                <a:ea typeface="MS PGothic" pitchFamily="34" charset="-128"/>
              </a:rPr>
              <a:pPr defTabSz="1297396"/>
              <a:t>‹#›</a:t>
            </a:fld>
            <a:endParaRPr lang="en-GB" b="1">
              <a:ea typeface="MS PGothic" pitchFamily="34" charset="-128"/>
            </a:endParaRPr>
          </a:p>
        </p:txBody>
      </p:sp>
    </p:spTree>
    <p:extLst>
      <p:ext uri="{BB962C8B-B14F-4D97-AF65-F5344CB8AC3E}">
        <p14:creationId xmlns:p14="http://schemas.microsoft.com/office/powerpoint/2010/main" val="426431858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8449" algn="l" rtl="0" fontAlgn="base">
        <a:spcBef>
          <a:spcPct val="0"/>
        </a:spcBef>
        <a:spcAft>
          <a:spcPct val="0"/>
        </a:spcAft>
        <a:defRPr sz="5100" b="1">
          <a:solidFill>
            <a:srgbClr val="FF8D3E"/>
          </a:solidFill>
          <a:latin typeface="Verdana" pitchFamily="34" charset="0"/>
        </a:defRPr>
      </a:lvl6pPr>
      <a:lvl7pPr marL="1296931" algn="l" rtl="0" fontAlgn="base">
        <a:spcBef>
          <a:spcPct val="0"/>
        </a:spcBef>
        <a:spcAft>
          <a:spcPct val="0"/>
        </a:spcAft>
        <a:defRPr sz="5100" b="1">
          <a:solidFill>
            <a:srgbClr val="FF8D3E"/>
          </a:solidFill>
          <a:latin typeface="Verdana" pitchFamily="34" charset="0"/>
        </a:defRPr>
      </a:lvl7pPr>
      <a:lvl8pPr marL="1945413" algn="l" rtl="0" fontAlgn="base">
        <a:spcBef>
          <a:spcPct val="0"/>
        </a:spcBef>
        <a:spcAft>
          <a:spcPct val="0"/>
        </a:spcAft>
        <a:defRPr sz="5100" b="1">
          <a:solidFill>
            <a:srgbClr val="FF8D3E"/>
          </a:solidFill>
          <a:latin typeface="Verdana" pitchFamily="34" charset="0"/>
        </a:defRPr>
      </a:lvl8pPr>
      <a:lvl9pPr marL="2593874" algn="l" rtl="0" fontAlgn="base">
        <a:spcBef>
          <a:spcPct val="0"/>
        </a:spcBef>
        <a:spcAft>
          <a:spcPct val="0"/>
        </a:spcAft>
        <a:defRPr sz="5100" b="1">
          <a:solidFill>
            <a:srgbClr val="FF8D3E"/>
          </a:solidFill>
          <a:latin typeface="Verdana" pitchFamily="34" charset="0"/>
        </a:defRPr>
      </a:lvl9pPr>
      <a:extLst/>
    </p:titleStyle>
    <p:bodyStyle>
      <a:lvl1pPr marL="376001" indent="-376001"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6811" indent="-283710"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4565" indent="-258927"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2319" indent="-258927"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4800" indent="-258927"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4018" indent="-259379"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2297" indent="-259379"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3573" indent="-259379"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7812" indent="-259379"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8449" algn="l" rtl="0" eaLnBrk="1" latinLnBrk="0" hangingPunct="1">
        <a:defRPr kumimoji="0" kern="1200">
          <a:solidFill>
            <a:schemeClr val="tx1"/>
          </a:solidFill>
          <a:latin typeface="+mn-lt"/>
          <a:ea typeface="+mn-ea"/>
          <a:cs typeface="+mn-cs"/>
        </a:defRPr>
      </a:lvl2pPr>
      <a:lvl3pPr marL="1296931" algn="l" rtl="0" eaLnBrk="1" latinLnBrk="0" hangingPunct="1">
        <a:defRPr kumimoji="0" kern="1200">
          <a:solidFill>
            <a:schemeClr val="tx1"/>
          </a:solidFill>
          <a:latin typeface="+mn-lt"/>
          <a:ea typeface="+mn-ea"/>
          <a:cs typeface="+mn-cs"/>
        </a:defRPr>
      </a:lvl3pPr>
      <a:lvl4pPr marL="1945413" algn="l" rtl="0" eaLnBrk="1" latinLnBrk="0" hangingPunct="1">
        <a:defRPr kumimoji="0" kern="1200">
          <a:solidFill>
            <a:schemeClr val="tx1"/>
          </a:solidFill>
          <a:latin typeface="+mn-lt"/>
          <a:ea typeface="+mn-ea"/>
          <a:cs typeface="+mn-cs"/>
        </a:defRPr>
      </a:lvl4pPr>
      <a:lvl5pPr marL="2593874" algn="l" rtl="0" eaLnBrk="1" latinLnBrk="0" hangingPunct="1">
        <a:defRPr kumimoji="0" kern="1200">
          <a:solidFill>
            <a:schemeClr val="tx1"/>
          </a:solidFill>
          <a:latin typeface="+mn-lt"/>
          <a:ea typeface="+mn-ea"/>
          <a:cs typeface="+mn-cs"/>
        </a:defRPr>
      </a:lvl5pPr>
      <a:lvl6pPr marL="3242343" algn="l" rtl="0" eaLnBrk="1" latinLnBrk="0" hangingPunct="1">
        <a:defRPr kumimoji="0" kern="1200">
          <a:solidFill>
            <a:schemeClr val="tx1"/>
          </a:solidFill>
          <a:latin typeface="+mn-lt"/>
          <a:ea typeface="+mn-ea"/>
          <a:cs typeface="+mn-cs"/>
        </a:defRPr>
      </a:lvl6pPr>
      <a:lvl7pPr marL="3890819" algn="l" rtl="0" eaLnBrk="1" latinLnBrk="0" hangingPunct="1">
        <a:defRPr kumimoji="0" kern="1200">
          <a:solidFill>
            <a:schemeClr val="tx1"/>
          </a:solidFill>
          <a:latin typeface="+mn-lt"/>
          <a:ea typeface="+mn-ea"/>
          <a:cs typeface="+mn-cs"/>
        </a:defRPr>
      </a:lvl7pPr>
      <a:lvl8pPr marL="4539281" algn="l" rtl="0" eaLnBrk="1" latinLnBrk="0" hangingPunct="1">
        <a:defRPr kumimoji="0" kern="1200">
          <a:solidFill>
            <a:schemeClr val="tx1"/>
          </a:solidFill>
          <a:latin typeface="+mn-lt"/>
          <a:ea typeface="+mn-ea"/>
          <a:cs typeface="+mn-cs"/>
        </a:defRPr>
      </a:lvl8pPr>
      <a:lvl9pPr marL="5187743" algn="l" rtl="0" eaLnBrk="1" latinLnBrk="0" hangingPunct="1">
        <a:defRPr kumimoji="0" kern="1200">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6" tIns="64879" rIns="129756" bIns="64879" anchor="ctr"/>
          <a:lstStyle>
            <a:extLst/>
          </a:lstStyle>
          <a:p>
            <a:pPr defTabSz="1298060">
              <a:spcBef>
                <a:spcPct val="50000"/>
              </a:spcBef>
              <a:defRPr/>
            </a:pPr>
            <a:endParaRPr lang="en-US" sz="3400" b="1" u="sng">
              <a:solidFill>
                <a:prstClr val="white"/>
              </a:solidFill>
              <a:latin typeface="Verdana"/>
              <a:ea typeface="MS PGothic" pitchFamily="34" charset="-128"/>
              <a:cs typeface="+mn-cs"/>
            </a:endParaRPr>
          </a:p>
        </p:txBody>
      </p:sp>
      <p:sp>
        <p:nvSpPr>
          <p:cNvPr id="9" name="Rounded Rectangle 8"/>
          <p:cNvSpPr/>
          <p:nvPr/>
        </p:nvSpPr>
        <p:spPr>
          <a:xfrm>
            <a:off x="595337" y="617475"/>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6" tIns="64879" rIns="129756" bIns="64879" anchor="ctr"/>
          <a:lstStyle>
            <a:extLst/>
          </a:lstStyle>
          <a:p>
            <a:pPr defTabSz="1298060">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743"/>
            <a:ext cx="11638844" cy="1494649"/>
          </a:xfrm>
          <a:prstGeom prst="rect">
            <a:avLst/>
          </a:prstGeom>
        </p:spPr>
        <p:txBody>
          <a:bodyPr vert="horz" lIns="129756" tIns="64879" rIns="129756" bIns="64879"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098"/>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513" tIns="129756" rIns="129756" bIns="648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506"/>
            <a:ext cx="3251200" cy="519289"/>
          </a:xfrm>
          <a:prstGeom prst="rect">
            <a:avLst/>
          </a:prstGeom>
        </p:spPr>
        <p:txBody>
          <a:bodyPr vert="horz" lIns="129756" tIns="64879" rIns="129756" bIns="64879"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8060">
              <a:defRPr/>
            </a:pPr>
            <a:endParaRPr lang="en-GB" b="1"/>
          </a:p>
        </p:txBody>
      </p:sp>
      <p:sp>
        <p:nvSpPr>
          <p:cNvPr id="18" name="Footer Placeholder 17"/>
          <p:cNvSpPr>
            <a:spLocks noGrp="1"/>
          </p:cNvSpPr>
          <p:nvPr>
            <p:ph type="ftr" sz="quarter" idx="3"/>
          </p:nvPr>
        </p:nvSpPr>
        <p:spPr>
          <a:xfrm>
            <a:off x="8622454" y="8692506"/>
            <a:ext cx="3251200" cy="519289"/>
          </a:xfrm>
          <a:prstGeom prst="rect">
            <a:avLst/>
          </a:prstGeom>
        </p:spPr>
        <p:txBody>
          <a:bodyPr vert="horz" lIns="129756" tIns="64879" rIns="129756" bIns="64879"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8060">
              <a:defRPr/>
            </a:pPr>
            <a:endParaRPr lang="en-GB" b="1"/>
          </a:p>
        </p:txBody>
      </p:sp>
      <p:sp>
        <p:nvSpPr>
          <p:cNvPr id="5" name="Slide Number Placeholder 4"/>
          <p:cNvSpPr>
            <a:spLocks noGrp="1"/>
          </p:cNvSpPr>
          <p:nvPr>
            <p:ph type="sldNum" sz="quarter" idx="4"/>
          </p:nvPr>
        </p:nvSpPr>
        <p:spPr>
          <a:xfrm>
            <a:off x="11873654" y="8692506"/>
            <a:ext cx="650240" cy="519289"/>
          </a:xfrm>
          <a:prstGeom prst="rect">
            <a:avLst/>
          </a:prstGeom>
        </p:spPr>
        <p:txBody>
          <a:bodyPr vert="horz" wrap="square" lIns="129756" tIns="64879" rIns="129756" bIns="64879"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pPr defTabSz="1298060"/>
            <a:fld id="{4F6177B2-D321-4535-BACD-342B13FF001D}" type="slidenum">
              <a:rPr lang="en-GB" b="1" smtClean="0">
                <a:ea typeface="MS PGothic" pitchFamily="34" charset="-128"/>
              </a:rPr>
              <a:pPr defTabSz="1298060"/>
              <a:t>‹#›</a:t>
            </a:fld>
            <a:endParaRPr lang="en-GB" b="1">
              <a:ea typeface="MS PGothic" pitchFamily="34" charset="-128"/>
            </a:endParaRPr>
          </a:p>
        </p:txBody>
      </p:sp>
    </p:spTree>
    <p:extLst>
      <p:ext uri="{BB962C8B-B14F-4D97-AF65-F5344CB8AC3E}">
        <p14:creationId xmlns:p14="http://schemas.microsoft.com/office/powerpoint/2010/main" val="373506816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8783" algn="l" rtl="0" fontAlgn="base">
        <a:spcBef>
          <a:spcPct val="0"/>
        </a:spcBef>
        <a:spcAft>
          <a:spcPct val="0"/>
        </a:spcAft>
        <a:defRPr sz="5100" b="1">
          <a:solidFill>
            <a:srgbClr val="FF8D3E"/>
          </a:solidFill>
          <a:latin typeface="Verdana" pitchFamily="34" charset="0"/>
        </a:defRPr>
      </a:lvl6pPr>
      <a:lvl7pPr marL="1297595" algn="l" rtl="0" fontAlgn="base">
        <a:spcBef>
          <a:spcPct val="0"/>
        </a:spcBef>
        <a:spcAft>
          <a:spcPct val="0"/>
        </a:spcAft>
        <a:defRPr sz="5100" b="1">
          <a:solidFill>
            <a:srgbClr val="FF8D3E"/>
          </a:solidFill>
          <a:latin typeface="Verdana" pitchFamily="34" charset="0"/>
        </a:defRPr>
      </a:lvl7pPr>
      <a:lvl8pPr marL="1946409" algn="l" rtl="0" fontAlgn="base">
        <a:spcBef>
          <a:spcPct val="0"/>
        </a:spcBef>
        <a:spcAft>
          <a:spcPct val="0"/>
        </a:spcAft>
        <a:defRPr sz="5100" b="1">
          <a:solidFill>
            <a:srgbClr val="FF8D3E"/>
          </a:solidFill>
          <a:latin typeface="Verdana" pitchFamily="34" charset="0"/>
        </a:defRPr>
      </a:lvl8pPr>
      <a:lvl9pPr marL="2595204" algn="l" rtl="0" fontAlgn="base">
        <a:spcBef>
          <a:spcPct val="0"/>
        </a:spcBef>
        <a:spcAft>
          <a:spcPct val="0"/>
        </a:spcAft>
        <a:defRPr sz="5100" b="1">
          <a:solidFill>
            <a:srgbClr val="FF8D3E"/>
          </a:solidFill>
          <a:latin typeface="Verdana" pitchFamily="34" charset="0"/>
        </a:defRPr>
      </a:lvl9pPr>
      <a:extLst/>
    </p:titleStyle>
    <p:bodyStyle>
      <a:lvl1pPr marL="376197" indent="-376197"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7210" indent="-283855"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5134" indent="-259062"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3060" indent="-259062"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5728" indent="-259062"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5099" indent="-259513"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3535" indent="-259513"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4966" indent="-259513"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9366" indent="-259513"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8783" algn="l" rtl="0" eaLnBrk="1" latinLnBrk="0" hangingPunct="1">
        <a:defRPr kumimoji="0" kern="1200">
          <a:solidFill>
            <a:schemeClr val="tx1"/>
          </a:solidFill>
          <a:latin typeface="+mn-lt"/>
          <a:ea typeface="+mn-ea"/>
          <a:cs typeface="+mn-cs"/>
        </a:defRPr>
      </a:lvl2pPr>
      <a:lvl3pPr marL="1297595" algn="l" rtl="0" eaLnBrk="1" latinLnBrk="0" hangingPunct="1">
        <a:defRPr kumimoji="0" kern="1200">
          <a:solidFill>
            <a:schemeClr val="tx1"/>
          </a:solidFill>
          <a:latin typeface="+mn-lt"/>
          <a:ea typeface="+mn-ea"/>
          <a:cs typeface="+mn-cs"/>
        </a:defRPr>
      </a:lvl3pPr>
      <a:lvl4pPr marL="1946409" algn="l" rtl="0" eaLnBrk="1" latinLnBrk="0" hangingPunct="1">
        <a:defRPr kumimoji="0" kern="1200">
          <a:solidFill>
            <a:schemeClr val="tx1"/>
          </a:solidFill>
          <a:latin typeface="+mn-lt"/>
          <a:ea typeface="+mn-ea"/>
          <a:cs typeface="+mn-cs"/>
        </a:defRPr>
      </a:lvl4pPr>
      <a:lvl5pPr marL="2595204" algn="l" rtl="0" eaLnBrk="1" latinLnBrk="0" hangingPunct="1">
        <a:defRPr kumimoji="0" kern="1200">
          <a:solidFill>
            <a:schemeClr val="tx1"/>
          </a:solidFill>
          <a:latin typeface="+mn-lt"/>
          <a:ea typeface="+mn-ea"/>
          <a:cs typeface="+mn-cs"/>
        </a:defRPr>
      </a:lvl5pPr>
      <a:lvl6pPr marL="3243996" algn="l" rtl="0" eaLnBrk="1" latinLnBrk="0" hangingPunct="1">
        <a:defRPr kumimoji="0" kern="1200">
          <a:solidFill>
            <a:schemeClr val="tx1"/>
          </a:solidFill>
          <a:latin typeface="+mn-lt"/>
          <a:ea typeface="+mn-ea"/>
          <a:cs typeface="+mn-cs"/>
        </a:defRPr>
      </a:lvl6pPr>
      <a:lvl7pPr marL="3892810" algn="l" rtl="0" eaLnBrk="1" latinLnBrk="0" hangingPunct="1">
        <a:defRPr kumimoji="0" kern="1200">
          <a:solidFill>
            <a:schemeClr val="tx1"/>
          </a:solidFill>
          <a:latin typeface="+mn-lt"/>
          <a:ea typeface="+mn-ea"/>
          <a:cs typeface="+mn-cs"/>
        </a:defRPr>
      </a:lvl7pPr>
      <a:lvl8pPr marL="4541605" algn="l" rtl="0" eaLnBrk="1" latinLnBrk="0" hangingPunct="1">
        <a:defRPr kumimoji="0" kern="1200">
          <a:solidFill>
            <a:schemeClr val="tx1"/>
          </a:solidFill>
          <a:latin typeface="+mn-lt"/>
          <a:ea typeface="+mn-ea"/>
          <a:cs typeface="+mn-cs"/>
        </a:defRPr>
      </a:lvl8pPr>
      <a:lvl9pPr marL="5190403" algn="l" rtl="0"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96" tIns="64899" rIns="129796" bIns="64899" anchor="ctr"/>
          <a:lstStyle>
            <a:extLst/>
          </a:lstStyle>
          <a:p>
            <a:pPr defTabSz="1298459">
              <a:spcBef>
                <a:spcPct val="50000"/>
              </a:spcBef>
              <a:defRPr/>
            </a:pPr>
            <a:endParaRPr lang="en-US" sz="3400" b="1" u="sng">
              <a:solidFill>
                <a:prstClr val="white"/>
              </a:solidFill>
              <a:latin typeface="Verdana"/>
              <a:ea typeface="MS PGothic" pitchFamily="34" charset="-128"/>
              <a:cs typeface="+mn-cs"/>
            </a:endParaRPr>
          </a:p>
        </p:txBody>
      </p:sp>
      <p:sp>
        <p:nvSpPr>
          <p:cNvPr id="9" name="Rounded Rectangle 8"/>
          <p:cNvSpPr/>
          <p:nvPr/>
        </p:nvSpPr>
        <p:spPr>
          <a:xfrm>
            <a:off x="595337" y="617475"/>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96" tIns="64899" rIns="129796" bIns="64899" anchor="ctr"/>
          <a:lstStyle>
            <a:extLst/>
          </a:lstStyle>
          <a:p>
            <a:pPr defTabSz="1298459">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734"/>
            <a:ext cx="11638844" cy="1494649"/>
          </a:xfrm>
          <a:prstGeom prst="rect">
            <a:avLst/>
          </a:prstGeom>
        </p:spPr>
        <p:txBody>
          <a:bodyPr vert="horz" lIns="129796" tIns="64899" rIns="129796" bIns="64899"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098"/>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594" tIns="129796" rIns="129796" bIns="648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498"/>
            <a:ext cx="3251200" cy="519289"/>
          </a:xfrm>
          <a:prstGeom prst="rect">
            <a:avLst/>
          </a:prstGeom>
        </p:spPr>
        <p:txBody>
          <a:bodyPr vert="horz" lIns="129796" tIns="64899" rIns="129796" bIns="64899"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8459">
              <a:defRPr/>
            </a:pPr>
            <a:endParaRPr lang="en-GB" b="1"/>
          </a:p>
        </p:txBody>
      </p:sp>
      <p:sp>
        <p:nvSpPr>
          <p:cNvPr id="18" name="Footer Placeholder 17"/>
          <p:cNvSpPr>
            <a:spLocks noGrp="1"/>
          </p:cNvSpPr>
          <p:nvPr>
            <p:ph type="ftr" sz="quarter" idx="3"/>
          </p:nvPr>
        </p:nvSpPr>
        <p:spPr>
          <a:xfrm>
            <a:off x="8622454" y="8692498"/>
            <a:ext cx="3251200" cy="519289"/>
          </a:xfrm>
          <a:prstGeom prst="rect">
            <a:avLst/>
          </a:prstGeom>
        </p:spPr>
        <p:txBody>
          <a:bodyPr vert="horz" lIns="129796" tIns="64899" rIns="129796" bIns="64899"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8459">
              <a:defRPr/>
            </a:pPr>
            <a:endParaRPr lang="en-GB" b="1"/>
          </a:p>
        </p:txBody>
      </p:sp>
      <p:sp>
        <p:nvSpPr>
          <p:cNvPr id="5" name="Slide Number Placeholder 4"/>
          <p:cNvSpPr>
            <a:spLocks noGrp="1"/>
          </p:cNvSpPr>
          <p:nvPr>
            <p:ph type="sldNum" sz="quarter" idx="4"/>
          </p:nvPr>
        </p:nvSpPr>
        <p:spPr>
          <a:xfrm>
            <a:off x="11873654" y="8692498"/>
            <a:ext cx="650240" cy="519289"/>
          </a:xfrm>
          <a:prstGeom prst="rect">
            <a:avLst/>
          </a:prstGeom>
        </p:spPr>
        <p:txBody>
          <a:bodyPr vert="horz" wrap="square" lIns="129796" tIns="64899" rIns="129796" bIns="64899"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pPr defTabSz="1298459"/>
            <a:fld id="{4F6177B2-D321-4535-BACD-342B13FF001D}" type="slidenum">
              <a:rPr lang="en-GB" b="1" smtClean="0">
                <a:ea typeface="MS PGothic" pitchFamily="34" charset="-128"/>
              </a:rPr>
              <a:pPr defTabSz="1298459"/>
              <a:t>‹#›</a:t>
            </a:fld>
            <a:endParaRPr lang="en-GB" b="1">
              <a:ea typeface="MS PGothic" pitchFamily="34" charset="-128"/>
            </a:endParaRPr>
          </a:p>
        </p:txBody>
      </p:sp>
    </p:spTree>
    <p:extLst>
      <p:ext uri="{BB962C8B-B14F-4D97-AF65-F5344CB8AC3E}">
        <p14:creationId xmlns:p14="http://schemas.microsoft.com/office/powerpoint/2010/main" val="368818025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8985" algn="l" rtl="0" fontAlgn="base">
        <a:spcBef>
          <a:spcPct val="0"/>
        </a:spcBef>
        <a:spcAft>
          <a:spcPct val="0"/>
        </a:spcAft>
        <a:defRPr sz="5100" b="1">
          <a:solidFill>
            <a:srgbClr val="FF8D3E"/>
          </a:solidFill>
          <a:latin typeface="Verdana" pitchFamily="34" charset="0"/>
        </a:defRPr>
      </a:lvl6pPr>
      <a:lvl7pPr marL="1297994" algn="l" rtl="0" fontAlgn="base">
        <a:spcBef>
          <a:spcPct val="0"/>
        </a:spcBef>
        <a:spcAft>
          <a:spcPct val="0"/>
        </a:spcAft>
        <a:defRPr sz="5100" b="1">
          <a:solidFill>
            <a:srgbClr val="FF8D3E"/>
          </a:solidFill>
          <a:latin typeface="Verdana" pitchFamily="34" charset="0"/>
        </a:defRPr>
      </a:lvl7pPr>
      <a:lvl8pPr marL="1947006" algn="l" rtl="0" fontAlgn="base">
        <a:spcBef>
          <a:spcPct val="0"/>
        </a:spcBef>
        <a:spcAft>
          <a:spcPct val="0"/>
        </a:spcAft>
        <a:defRPr sz="5100" b="1">
          <a:solidFill>
            <a:srgbClr val="FF8D3E"/>
          </a:solidFill>
          <a:latin typeface="Verdana" pitchFamily="34" charset="0"/>
        </a:defRPr>
      </a:lvl8pPr>
      <a:lvl9pPr marL="2596001" algn="l" rtl="0" fontAlgn="base">
        <a:spcBef>
          <a:spcPct val="0"/>
        </a:spcBef>
        <a:spcAft>
          <a:spcPct val="0"/>
        </a:spcAft>
        <a:defRPr sz="5100" b="1">
          <a:solidFill>
            <a:srgbClr val="FF8D3E"/>
          </a:solidFill>
          <a:latin typeface="Verdana" pitchFamily="34" charset="0"/>
        </a:defRPr>
      </a:lvl9pPr>
      <a:extLst/>
    </p:titleStyle>
    <p:bodyStyle>
      <a:lvl1pPr marL="376316" indent="-376316"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7448" indent="-283941"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5476" indent="-259143"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3504" indent="-259143"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6285" indent="-259143"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5747" indent="-259594"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4277" indent="-259594"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5803" indent="-259594"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50298" indent="-259594"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8985" algn="l" rtl="0" eaLnBrk="1" latinLnBrk="0" hangingPunct="1">
        <a:defRPr kumimoji="0" kern="1200">
          <a:solidFill>
            <a:schemeClr val="tx1"/>
          </a:solidFill>
          <a:latin typeface="+mn-lt"/>
          <a:ea typeface="+mn-ea"/>
          <a:cs typeface="+mn-cs"/>
        </a:defRPr>
      </a:lvl2pPr>
      <a:lvl3pPr marL="1297994" algn="l" rtl="0" eaLnBrk="1" latinLnBrk="0" hangingPunct="1">
        <a:defRPr kumimoji="0" kern="1200">
          <a:solidFill>
            <a:schemeClr val="tx1"/>
          </a:solidFill>
          <a:latin typeface="+mn-lt"/>
          <a:ea typeface="+mn-ea"/>
          <a:cs typeface="+mn-cs"/>
        </a:defRPr>
      </a:lvl3pPr>
      <a:lvl4pPr marL="1947006" algn="l" rtl="0" eaLnBrk="1" latinLnBrk="0" hangingPunct="1">
        <a:defRPr kumimoji="0" kern="1200">
          <a:solidFill>
            <a:schemeClr val="tx1"/>
          </a:solidFill>
          <a:latin typeface="+mn-lt"/>
          <a:ea typeface="+mn-ea"/>
          <a:cs typeface="+mn-cs"/>
        </a:defRPr>
      </a:lvl4pPr>
      <a:lvl5pPr marL="2596001" algn="l" rtl="0" eaLnBrk="1" latinLnBrk="0" hangingPunct="1">
        <a:defRPr kumimoji="0" kern="1200">
          <a:solidFill>
            <a:schemeClr val="tx1"/>
          </a:solidFill>
          <a:latin typeface="+mn-lt"/>
          <a:ea typeface="+mn-ea"/>
          <a:cs typeface="+mn-cs"/>
        </a:defRPr>
      </a:lvl5pPr>
      <a:lvl6pPr marL="3244992" algn="l" rtl="0" eaLnBrk="1" latinLnBrk="0" hangingPunct="1">
        <a:defRPr kumimoji="0" kern="1200">
          <a:solidFill>
            <a:schemeClr val="tx1"/>
          </a:solidFill>
          <a:latin typeface="+mn-lt"/>
          <a:ea typeface="+mn-ea"/>
          <a:cs typeface="+mn-cs"/>
        </a:defRPr>
      </a:lvl6pPr>
      <a:lvl7pPr marL="3894005" algn="l" rtl="0" eaLnBrk="1" latinLnBrk="0" hangingPunct="1">
        <a:defRPr kumimoji="0" kern="1200">
          <a:solidFill>
            <a:schemeClr val="tx1"/>
          </a:solidFill>
          <a:latin typeface="+mn-lt"/>
          <a:ea typeface="+mn-ea"/>
          <a:cs typeface="+mn-cs"/>
        </a:defRPr>
      </a:lvl7pPr>
      <a:lvl8pPr marL="4542999" algn="l" rtl="0" eaLnBrk="1" latinLnBrk="0" hangingPunct="1">
        <a:defRPr kumimoji="0" kern="1200">
          <a:solidFill>
            <a:schemeClr val="tx1"/>
          </a:solidFill>
          <a:latin typeface="+mn-lt"/>
          <a:ea typeface="+mn-ea"/>
          <a:cs typeface="+mn-cs"/>
        </a:defRPr>
      </a:lvl8pPr>
      <a:lvl9pPr marL="5191999" algn="l" rtl="0" eaLnBrk="1" latinLnBrk="0" hangingPunct="1">
        <a:defRPr kumimoji="0" kern="1200">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844" tIns="64922" rIns="129844" bIns="64922" anchor="ctr"/>
          <a:lstStyle>
            <a:extLst/>
          </a:lstStyle>
          <a:p>
            <a:pPr defTabSz="1298925">
              <a:spcBef>
                <a:spcPct val="50000"/>
              </a:spcBef>
              <a:defRPr/>
            </a:pPr>
            <a:endParaRPr lang="en-US" sz="3400" b="1" u="sng">
              <a:solidFill>
                <a:prstClr val="white"/>
              </a:solidFill>
              <a:latin typeface="Verdana"/>
              <a:ea typeface="MS PGothic" pitchFamily="34" charset="-128"/>
              <a:cs typeface="+mn-cs"/>
            </a:endParaRPr>
          </a:p>
        </p:txBody>
      </p:sp>
      <p:sp>
        <p:nvSpPr>
          <p:cNvPr id="9" name="Rounded Rectangle 8"/>
          <p:cNvSpPr/>
          <p:nvPr/>
        </p:nvSpPr>
        <p:spPr>
          <a:xfrm>
            <a:off x="595337" y="617475"/>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844" tIns="64922" rIns="129844" bIns="64922" anchor="ctr"/>
          <a:lstStyle>
            <a:extLst/>
          </a:lstStyle>
          <a:p>
            <a:pPr defTabSz="1298925">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724"/>
            <a:ext cx="11638844" cy="1494649"/>
          </a:xfrm>
          <a:prstGeom prst="rect">
            <a:avLst/>
          </a:prstGeom>
        </p:spPr>
        <p:txBody>
          <a:bodyPr vert="horz" lIns="129844" tIns="64922" rIns="129844" bIns="64922"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098"/>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688" tIns="129844" rIns="129844" bIns="649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488"/>
            <a:ext cx="3251200" cy="519289"/>
          </a:xfrm>
          <a:prstGeom prst="rect">
            <a:avLst/>
          </a:prstGeom>
        </p:spPr>
        <p:txBody>
          <a:bodyPr vert="horz" lIns="129844" tIns="64922" rIns="129844" bIns="64922"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8925">
              <a:defRPr/>
            </a:pPr>
            <a:endParaRPr lang="en-GB" b="1"/>
          </a:p>
        </p:txBody>
      </p:sp>
      <p:sp>
        <p:nvSpPr>
          <p:cNvPr id="18" name="Footer Placeholder 17"/>
          <p:cNvSpPr>
            <a:spLocks noGrp="1"/>
          </p:cNvSpPr>
          <p:nvPr>
            <p:ph type="ftr" sz="quarter" idx="3"/>
          </p:nvPr>
        </p:nvSpPr>
        <p:spPr>
          <a:xfrm>
            <a:off x="8622454" y="8692488"/>
            <a:ext cx="3251200" cy="519289"/>
          </a:xfrm>
          <a:prstGeom prst="rect">
            <a:avLst/>
          </a:prstGeom>
        </p:spPr>
        <p:txBody>
          <a:bodyPr vert="horz" lIns="129844" tIns="64922" rIns="129844" bIns="64922"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8925">
              <a:defRPr/>
            </a:pPr>
            <a:endParaRPr lang="en-GB" b="1"/>
          </a:p>
        </p:txBody>
      </p:sp>
      <p:sp>
        <p:nvSpPr>
          <p:cNvPr id="5" name="Slide Number Placeholder 4"/>
          <p:cNvSpPr>
            <a:spLocks noGrp="1"/>
          </p:cNvSpPr>
          <p:nvPr>
            <p:ph type="sldNum" sz="quarter" idx="4"/>
          </p:nvPr>
        </p:nvSpPr>
        <p:spPr>
          <a:xfrm>
            <a:off x="11873654" y="8692488"/>
            <a:ext cx="650240" cy="519289"/>
          </a:xfrm>
          <a:prstGeom prst="rect">
            <a:avLst/>
          </a:prstGeom>
        </p:spPr>
        <p:txBody>
          <a:bodyPr vert="horz" wrap="square" lIns="129844" tIns="64922" rIns="129844" bIns="64922"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pPr defTabSz="1298925"/>
            <a:fld id="{4F6177B2-D321-4535-BACD-342B13FF001D}" type="slidenum">
              <a:rPr lang="en-GB" b="1" smtClean="0">
                <a:ea typeface="MS PGothic" pitchFamily="34" charset="-128"/>
              </a:rPr>
              <a:pPr defTabSz="1298925"/>
              <a:t>‹#›</a:t>
            </a:fld>
            <a:endParaRPr lang="en-GB" b="1">
              <a:ea typeface="MS PGothic" pitchFamily="34" charset="-128"/>
            </a:endParaRPr>
          </a:p>
        </p:txBody>
      </p:sp>
    </p:spTree>
    <p:extLst>
      <p:ext uri="{BB962C8B-B14F-4D97-AF65-F5344CB8AC3E}">
        <p14:creationId xmlns:p14="http://schemas.microsoft.com/office/powerpoint/2010/main" val="129539368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9220" algn="l" rtl="0" fontAlgn="base">
        <a:spcBef>
          <a:spcPct val="0"/>
        </a:spcBef>
        <a:spcAft>
          <a:spcPct val="0"/>
        </a:spcAft>
        <a:defRPr sz="5100" b="1">
          <a:solidFill>
            <a:srgbClr val="FF8D3E"/>
          </a:solidFill>
          <a:latin typeface="Verdana" pitchFamily="34" charset="0"/>
        </a:defRPr>
      </a:lvl6pPr>
      <a:lvl7pPr marL="1298459" algn="l" rtl="0" fontAlgn="base">
        <a:spcBef>
          <a:spcPct val="0"/>
        </a:spcBef>
        <a:spcAft>
          <a:spcPct val="0"/>
        </a:spcAft>
        <a:defRPr sz="5100" b="1">
          <a:solidFill>
            <a:srgbClr val="FF8D3E"/>
          </a:solidFill>
          <a:latin typeface="Verdana" pitchFamily="34" charset="0"/>
        </a:defRPr>
      </a:lvl7pPr>
      <a:lvl8pPr marL="1947703" algn="l" rtl="0" fontAlgn="base">
        <a:spcBef>
          <a:spcPct val="0"/>
        </a:spcBef>
        <a:spcAft>
          <a:spcPct val="0"/>
        </a:spcAft>
        <a:defRPr sz="5100" b="1">
          <a:solidFill>
            <a:srgbClr val="FF8D3E"/>
          </a:solidFill>
          <a:latin typeface="Verdana" pitchFamily="34" charset="0"/>
        </a:defRPr>
      </a:lvl8pPr>
      <a:lvl9pPr marL="2596932" algn="l" rtl="0" fontAlgn="base">
        <a:spcBef>
          <a:spcPct val="0"/>
        </a:spcBef>
        <a:spcAft>
          <a:spcPct val="0"/>
        </a:spcAft>
        <a:defRPr sz="5100" b="1">
          <a:solidFill>
            <a:srgbClr val="FF8D3E"/>
          </a:solidFill>
          <a:latin typeface="Verdana" pitchFamily="34" charset="0"/>
        </a:defRPr>
      </a:lvl9pPr>
      <a:extLst/>
    </p:titleStyle>
    <p:bodyStyle>
      <a:lvl1pPr marL="376453" indent="-376453"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7727" indent="-284042"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5874" indent="-259237"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4023" indent="-259237"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6937" indent="-259237"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6504" indent="-259688"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5143" indent="-259688"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6778" indent="-259688"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51387" indent="-259688"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9220" algn="l" rtl="0" eaLnBrk="1" latinLnBrk="0" hangingPunct="1">
        <a:defRPr kumimoji="0" kern="1200">
          <a:solidFill>
            <a:schemeClr val="tx1"/>
          </a:solidFill>
          <a:latin typeface="+mn-lt"/>
          <a:ea typeface="+mn-ea"/>
          <a:cs typeface="+mn-cs"/>
        </a:defRPr>
      </a:lvl2pPr>
      <a:lvl3pPr marL="1298459" algn="l" rtl="0" eaLnBrk="1" latinLnBrk="0" hangingPunct="1">
        <a:defRPr kumimoji="0" kern="1200">
          <a:solidFill>
            <a:schemeClr val="tx1"/>
          </a:solidFill>
          <a:latin typeface="+mn-lt"/>
          <a:ea typeface="+mn-ea"/>
          <a:cs typeface="+mn-cs"/>
        </a:defRPr>
      </a:lvl3pPr>
      <a:lvl4pPr marL="1947703" algn="l" rtl="0" eaLnBrk="1" latinLnBrk="0" hangingPunct="1">
        <a:defRPr kumimoji="0" kern="1200">
          <a:solidFill>
            <a:schemeClr val="tx1"/>
          </a:solidFill>
          <a:latin typeface="+mn-lt"/>
          <a:ea typeface="+mn-ea"/>
          <a:cs typeface="+mn-cs"/>
        </a:defRPr>
      </a:lvl4pPr>
      <a:lvl5pPr marL="2596932" algn="l" rtl="0" eaLnBrk="1" latinLnBrk="0" hangingPunct="1">
        <a:defRPr kumimoji="0" kern="1200">
          <a:solidFill>
            <a:schemeClr val="tx1"/>
          </a:solidFill>
          <a:latin typeface="+mn-lt"/>
          <a:ea typeface="+mn-ea"/>
          <a:cs typeface="+mn-cs"/>
        </a:defRPr>
      </a:lvl5pPr>
      <a:lvl6pPr marL="3246157" algn="l" rtl="0" eaLnBrk="1" latinLnBrk="0" hangingPunct="1">
        <a:defRPr kumimoji="0" kern="1200">
          <a:solidFill>
            <a:schemeClr val="tx1"/>
          </a:solidFill>
          <a:latin typeface="+mn-lt"/>
          <a:ea typeface="+mn-ea"/>
          <a:cs typeface="+mn-cs"/>
        </a:defRPr>
      </a:lvl6pPr>
      <a:lvl7pPr marL="3895399" algn="l" rtl="0" eaLnBrk="1" latinLnBrk="0" hangingPunct="1">
        <a:defRPr kumimoji="0" kern="1200">
          <a:solidFill>
            <a:schemeClr val="tx1"/>
          </a:solidFill>
          <a:latin typeface="+mn-lt"/>
          <a:ea typeface="+mn-ea"/>
          <a:cs typeface="+mn-cs"/>
        </a:defRPr>
      </a:lvl7pPr>
      <a:lvl8pPr marL="4544626" algn="l" rtl="0" eaLnBrk="1" latinLnBrk="0" hangingPunct="1">
        <a:defRPr kumimoji="0" kern="1200">
          <a:solidFill>
            <a:schemeClr val="tx1"/>
          </a:solidFill>
          <a:latin typeface="+mn-lt"/>
          <a:ea typeface="+mn-ea"/>
          <a:cs typeface="+mn-cs"/>
        </a:defRPr>
      </a:lvl8pPr>
      <a:lvl9pPr marL="519386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924" tIns="64963" rIns="129924" bIns="64963"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50240" y="2275866"/>
            <a:ext cx="11704320" cy="6436925"/>
          </a:xfrm>
          <a:prstGeom prst="rect">
            <a:avLst/>
          </a:prstGeom>
        </p:spPr>
        <p:txBody>
          <a:bodyPr vert="horz" lIns="129924" tIns="64963" rIns="129924" bIns="64963"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50240" y="9040168"/>
            <a:ext cx="3034453" cy="519289"/>
          </a:xfrm>
          <a:prstGeom prst="rect">
            <a:avLst/>
          </a:prstGeom>
        </p:spPr>
        <p:txBody>
          <a:bodyPr vert="horz" lIns="129924" tIns="64963" rIns="129924" bIns="64963" rtlCol="0" anchor="ctr"/>
          <a:lstStyle>
            <a:lvl1pPr algn="l">
              <a:defRPr sz="1700">
                <a:solidFill>
                  <a:schemeClr val="tx1">
                    <a:tint val="75000"/>
                  </a:schemeClr>
                </a:solidFill>
              </a:defRPr>
            </a:lvl1pPr>
          </a:lstStyle>
          <a:p>
            <a:pPr defTabSz="649625" fontAlgn="auto">
              <a:spcBef>
                <a:spcPts val="0"/>
              </a:spcBef>
              <a:spcAft>
                <a:spcPts val="0"/>
              </a:spcAft>
            </a:pPr>
            <a:fld id="{D84B742B-9554-3049-B8FB-A35E1914686A}" type="datetimeFigureOut">
              <a:rPr lang="en-US" smtClean="0">
                <a:solidFill>
                  <a:prstClr val="black">
                    <a:tint val="75000"/>
                  </a:prstClr>
                </a:solidFill>
                <a:latin typeface="Calibri"/>
                <a:ea typeface="+mn-ea"/>
                <a:cs typeface="+mn-cs"/>
              </a:rPr>
              <a:pPr defTabSz="649625" fontAlgn="auto">
                <a:spcBef>
                  <a:spcPts val="0"/>
                </a:spcBef>
                <a:spcAft>
                  <a:spcPts val="0"/>
                </a:spcAft>
              </a:pPr>
              <a:t>10/4/2013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8" y="9040168"/>
            <a:ext cx="4118187" cy="519289"/>
          </a:xfrm>
          <a:prstGeom prst="rect">
            <a:avLst/>
          </a:prstGeom>
        </p:spPr>
        <p:txBody>
          <a:bodyPr vert="horz" lIns="129924" tIns="64963" rIns="129924" bIns="64963" rtlCol="0" anchor="ctr"/>
          <a:lstStyle>
            <a:lvl1pPr algn="ctr">
              <a:defRPr sz="1700">
                <a:solidFill>
                  <a:schemeClr val="tx1">
                    <a:tint val="75000"/>
                  </a:schemeClr>
                </a:solidFill>
              </a:defRPr>
            </a:lvl1pPr>
          </a:lstStyle>
          <a:p>
            <a:pPr defTabSz="649625"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7" y="9040168"/>
            <a:ext cx="3034453" cy="519289"/>
          </a:xfrm>
          <a:prstGeom prst="rect">
            <a:avLst/>
          </a:prstGeom>
        </p:spPr>
        <p:txBody>
          <a:bodyPr vert="horz" lIns="129924" tIns="64963" rIns="129924" bIns="64963" rtlCol="0" anchor="ctr"/>
          <a:lstStyle>
            <a:lvl1pPr algn="r">
              <a:defRPr sz="1700">
                <a:solidFill>
                  <a:schemeClr val="tx1">
                    <a:tint val="75000"/>
                  </a:schemeClr>
                </a:solidFill>
              </a:defRPr>
            </a:lvl1pPr>
          </a:lstStyle>
          <a:p>
            <a:pPr defTabSz="649625" fontAlgn="auto">
              <a:spcBef>
                <a:spcPts val="0"/>
              </a:spcBef>
              <a:spcAft>
                <a:spcPts val="0"/>
              </a:spcAft>
            </a:pPr>
            <a:fld id="{34CABD4A-3024-3B40-A421-ACCBA3A47A3A}" type="slidenum">
              <a:rPr lang="en-US" smtClean="0">
                <a:solidFill>
                  <a:prstClr val="black">
                    <a:tint val="75000"/>
                  </a:prstClr>
                </a:solidFill>
                <a:latin typeface="Calibri"/>
                <a:ea typeface="+mn-ea"/>
                <a:cs typeface="+mn-cs"/>
              </a:rPr>
              <a:pPr defTabSz="649625"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1402958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649625" rtl="0" eaLnBrk="1" latinLnBrk="0" hangingPunct="1">
        <a:spcBef>
          <a:spcPct val="0"/>
        </a:spcBef>
        <a:buNone/>
        <a:defRPr sz="6300" kern="1200">
          <a:solidFill>
            <a:schemeClr val="tx1"/>
          </a:solidFill>
          <a:latin typeface="+mj-lt"/>
          <a:ea typeface="+mj-ea"/>
          <a:cs typeface="+mj-cs"/>
        </a:defRPr>
      </a:lvl1pPr>
    </p:titleStyle>
    <p:bodyStyle>
      <a:lvl1pPr marL="487229" indent="-487229" algn="l" defTabSz="649625" rtl="0" eaLnBrk="1" latinLnBrk="0" hangingPunct="1">
        <a:spcBef>
          <a:spcPct val="20000"/>
        </a:spcBef>
        <a:buFont typeface="Arial"/>
        <a:buChar char="•"/>
        <a:defRPr sz="4600" kern="1200">
          <a:solidFill>
            <a:schemeClr val="tx1"/>
          </a:solidFill>
          <a:latin typeface="+mn-lt"/>
          <a:ea typeface="+mn-ea"/>
          <a:cs typeface="+mn-cs"/>
        </a:defRPr>
      </a:lvl1pPr>
      <a:lvl2pPr marL="1055651" indent="-406024" algn="l" defTabSz="649625" rtl="0" eaLnBrk="1" latinLnBrk="0" hangingPunct="1">
        <a:spcBef>
          <a:spcPct val="20000"/>
        </a:spcBef>
        <a:buFont typeface="Arial"/>
        <a:buChar char="–"/>
        <a:defRPr sz="4000" kern="1200">
          <a:solidFill>
            <a:schemeClr val="tx1"/>
          </a:solidFill>
          <a:latin typeface="+mn-lt"/>
          <a:ea typeface="+mn-ea"/>
          <a:cs typeface="+mn-cs"/>
        </a:defRPr>
      </a:lvl2pPr>
      <a:lvl3pPr marL="1624074" indent="-324812" algn="l" defTabSz="649625" rtl="0" eaLnBrk="1" latinLnBrk="0" hangingPunct="1">
        <a:spcBef>
          <a:spcPct val="20000"/>
        </a:spcBef>
        <a:buFont typeface="Arial"/>
        <a:buChar char="•"/>
        <a:defRPr sz="3400" kern="1200">
          <a:solidFill>
            <a:schemeClr val="tx1"/>
          </a:solidFill>
          <a:latin typeface="+mn-lt"/>
          <a:ea typeface="+mn-ea"/>
          <a:cs typeface="+mn-cs"/>
        </a:defRPr>
      </a:lvl3pPr>
      <a:lvl4pPr marL="2273707" indent="-324812" algn="l" defTabSz="649625" rtl="0" eaLnBrk="1" latinLnBrk="0" hangingPunct="1">
        <a:spcBef>
          <a:spcPct val="20000"/>
        </a:spcBef>
        <a:buFont typeface="Arial"/>
        <a:buChar char="–"/>
        <a:defRPr sz="2800" kern="1200">
          <a:solidFill>
            <a:schemeClr val="tx1"/>
          </a:solidFill>
          <a:latin typeface="+mn-lt"/>
          <a:ea typeface="+mn-ea"/>
          <a:cs typeface="+mn-cs"/>
        </a:defRPr>
      </a:lvl4pPr>
      <a:lvl5pPr marL="2923346" indent="-324812" algn="l" defTabSz="649625" rtl="0" eaLnBrk="1" latinLnBrk="0" hangingPunct="1">
        <a:spcBef>
          <a:spcPct val="20000"/>
        </a:spcBef>
        <a:buFont typeface="Arial"/>
        <a:buChar char="»"/>
        <a:defRPr sz="2800" kern="1200">
          <a:solidFill>
            <a:schemeClr val="tx1"/>
          </a:solidFill>
          <a:latin typeface="+mn-lt"/>
          <a:ea typeface="+mn-ea"/>
          <a:cs typeface="+mn-cs"/>
        </a:defRPr>
      </a:lvl5pPr>
      <a:lvl6pPr marL="3572975" indent="-324812" algn="l" defTabSz="649625" rtl="0" eaLnBrk="1" latinLnBrk="0" hangingPunct="1">
        <a:spcBef>
          <a:spcPct val="20000"/>
        </a:spcBef>
        <a:buFont typeface="Arial"/>
        <a:buChar char="•"/>
        <a:defRPr sz="2800" kern="1200">
          <a:solidFill>
            <a:schemeClr val="tx1"/>
          </a:solidFill>
          <a:latin typeface="+mn-lt"/>
          <a:ea typeface="+mn-ea"/>
          <a:cs typeface="+mn-cs"/>
        </a:defRPr>
      </a:lvl6pPr>
      <a:lvl7pPr marL="4222603" indent="-324812" algn="l" defTabSz="649625" rtl="0" eaLnBrk="1" latinLnBrk="0" hangingPunct="1">
        <a:spcBef>
          <a:spcPct val="20000"/>
        </a:spcBef>
        <a:buFont typeface="Arial"/>
        <a:buChar char="•"/>
        <a:defRPr sz="2800" kern="1200">
          <a:solidFill>
            <a:schemeClr val="tx1"/>
          </a:solidFill>
          <a:latin typeface="+mn-lt"/>
          <a:ea typeface="+mn-ea"/>
          <a:cs typeface="+mn-cs"/>
        </a:defRPr>
      </a:lvl7pPr>
      <a:lvl8pPr marL="4872238" indent="-324812" algn="l" defTabSz="649625" rtl="0" eaLnBrk="1" latinLnBrk="0" hangingPunct="1">
        <a:spcBef>
          <a:spcPct val="20000"/>
        </a:spcBef>
        <a:buFont typeface="Arial"/>
        <a:buChar char="•"/>
        <a:defRPr sz="2800" kern="1200">
          <a:solidFill>
            <a:schemeClr val="tx1"/>
          </a:solidFill>
          <a:latin typeface="+mn-lt"/>
          <a:ea typeface="+mn-ea"/>
          <a:cs typeface="+mn-cs"/>
        </a:defRPr>
      </a:lvl8pPr>
      <a:lvl9pPr marL="5521861" indent="-324812" algn="l" defTabSz="64962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49625" rtl="0" eaLnBrk="1" latinLnBrk="0" hangingPunct="1">
        <a:defRPr sz="2600" kern="1200">
          <a:solidFill>
            <a:schemeClr val="tx1"/>
          </a:solidFill>
          <a:latin typeface="+mn-lt"/>
          <a:ea typeface="+mn-ea"/>
          <a:cs typeface="+mn-cs"/>
        </a:defRPr>
      </a:lvl1pPr>
      <a:lvl2pPr marL="649625" algn="l" defTabSz="649625" rtl="0" eaLnBrk="1" latinLnBrk="0" hangingPunct="1">
        <a:defRPr sz="2600" kern="1200">
          <a:solidFill>
            <a:schemeClr val="tx1"/>
          </a:solidFill>
          <a:latin typeface="+mn-lt"/>
          <a:ea typeface="+mn-ea"/>
          <a:cs typeface="+mn-cs"/>
        </a:defRPr>
      </a:lvl2pPr>
      <a:lvl3pPr marL="1299259" algn="l" defTabSz="649625" rtl="0" eaLnBrk="1" latinLnBrk="0" hangingPunct="1">
        <a:defRPr sz="2600" kern="1200">
          <a:solidFill>
            <a:schemeClr val="tx1"/>
          </a:solidFill>
          <a:latin typeface="+mn-lt"/>
          <a:ea typeface="+mn-ea"/>
          <a:cs typeface="+mn-cs"/>
        </a:defRPr>
      </a:lvl3pPr>
      <a:lvl4pPr marL="1948898" algn="l" defTabSz="649625" rtl="0" eaLnBrk="1" latinLnBrk="0" hangingPunct="1">
        <a:defRPr sz="2600" kern="1200">
          <a:solidFill>
            <a:schemeClr val="tx1"/>
          </a:solidFill>
          <a:latin typeface="+mn-lt"/>
          <a:ea typeface="+mn-ea"/>
          <a:cs typeface="+mn-cs"/>
        </a:defRPr>
      </a:lvl4pPr>
      <a:lvl5pPr marL="2598526" algn="l" defTabSz="649625" rtl="0" eaLnBrk="1" latinLnBrk="0" hangingPunct="1">
        <a:defRPr sz="2600" kern="1200">
          <a:solidFill>
            <a:schemeClr val="tx1"/>
          </a:solidFill>
          <a:latin typeface="+mn-lt"/>
          <a:ea typeface="+mn-ea"/>
          <a:cs typeface="+mn-cs"/>
        </a:defRPr>
      </a:lvl5pPr>
      <a:lvl6pPr marL="3248154" algn="l" defTabSz="649625" rtl="0" eaLnBrk="1" latinLnBrk="0" hangingPunct="1">
        <a:defRPr sz="2600" kern="1200">
          <a:solidFill>
            <a:schemeClr val="tx1"/>
          </a:solidFill>
          <a:latin typeface="+mn-lt"/>
          <a:ea typeface="+mn-ea"/>
          <a:cs typeface="+mn-cs"/>
        </a:defRPr>
      </a:lvl6pPr>
      <a:lvl7pPr marL="3897791" algn="l" defTabSz="649625" rtl="0" eaLnBrk="1" latinLnBrk="0" hangingPunct="1">
        <a:defRPr sz="2600" kern="1200">
          <a:solidFill>
            <a:schemeClr val="tx1"/>
          </a:solidFill>
          <a:latin typeface="+mn-lt"/>
          <a:ea typeface="+mn-ea"/>
          <a:cs typeface="+mn-cs"/>
        </a:defRPr>
      </a:lvl7pPr>
      <a:lvl8pPr marL="4547415" algn="l" defTabSz="649625" rtl="0" eaLnBrk="1" latinLnBrk="0" hangingPunct="1">
        <a:defRPr sz="2600" kern="1200">
          <a:solidFill>
            <a:schemeClr val="tx1"/>
          </a:solidFill>
          <a:latin typeface="+mn-lt"/>
          <a:ea typeface="+mn-ea"/>
          <a:cs typeface="+mn-cs"/>
        </a:defRPr>
      </a:lvl8pPr>
      <a:lvl9pPr marL="5197052" algn="l" defTabSz="649625" rtl="0" eaLnBrk="1" latinLnBrk="0" hangingPunct="1">
        <a:defRPr sz="2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931" tIns="64966" rIns="129931" bIns="64966" anchor="ctr"/>
          <a:lstStyle>
            <a:extLst/>
          </a:lstStyle>
          <a:p>
            <a:pPr defTabSz="1299791">
              <a:spcBef>
                <a:spcPct val="50000"/>
              </a:spcBef>
              <a:defRPr/>
            </a:pPr>
            <a:endParaRPr lang="en-US" sz="3400" b="1" u="sng">
              <a:solidFill>
                <a:prstClr val="white"/>
              </a:solidFill>
              <a:latin typeface="Verdana"/>
              <a:ea typeface="MS PGothic" pitchFamily="34" charset="-128"/>
            </a:endParaRPr>
          </a:p>
        </p:txBody>
      </p:sp>
      <p:sp>
        <p:nvSpPr>
          <p:cNvPr id="9" name="Rounded Rectangle 8"/>
          <p:cNvSpPr/>
          <p:nvPr/>
        </p:nvSpPr>
        <p:spPr>
          <a:xfrm>
            <a:off x="595340" y="617476"/>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931" tIns="64966" rIns="129931" bIns="64966" anchor="ctr"/>
          <a:lstStyle>
            <a:extLst/>
          </a:lstStyle>
          <a:p>
            <a:pPr defTabSz="1299791">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707"/>
            <a:ext cx="11638844" cy="1494649"/>
          </a:xfrm>
          <a:prstGeom prst="rect">
            <a:avLst/>
          </a:prstGeom>
        </p:spPr>
        <p:txBody>
          <a:bodyPr vert="horz" lIns="129931" tIns="64966" rIns="129931" bIns="64966"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101"/>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864" tIns="129931" rIns="129931" bIns="649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471"/>
            <a:ext cx="3251200" cy="519289"/>
          </a:xfrm>
          <a:prstGeom prst="rect">
            <a:avLst/>
          </a:prstGeom>
        </p:spPr>
        <p:txBody>
          <a:bodyPr vert="horz" lIns="129931" tIns="64966" rIns="129931" bIns="64966"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9791">
              <a:defRPr/>
            </a:pPr>
            <a:endParaRPr lang="en-GB" b="1"/>
          </a:p>
        </p:txBody>
      </p:sp>
      <p:sp>
        <p:nvSpPr>
          <p:cNvPr id="18" name="Footer Placeholder 17"/>
          <p:cNvSpPr>
            <a:spLocks noGrp="1"/>
          </p:cNvSpPr>
          <p:nvPr>
            <p:ph type="ftr" sz="quarter" idx="3"/>
          </p:nvPr>
        </p:nvSpPr>
        <p:spPr>
          <a:xfrm>
            <a:off x="8622454" y="8692471"/>
            <a:ext cx="3251200" cy="519289"/>
          </a:xfrm>
          <a:prstGeom prst="rect">
            <a:avLst/>
          </a:prstGeom>
        </p:spPr>
        <p:txBody>
          <a:bodyPr vert="horz" lIns="129931" tIns="64966" rIns="129931" bIns="64966"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defTabSz="1299791">
              <a:defRPr/>
            </a:pPr>
            <a:endParaRPr lang="en-GB" b="1"/>
          </a:p>
        </p:txBody>
      </p:sp>
      <p:sp>
        <p:nvSpPr>
          <p:cNvPr id="5" name="Slide Number Placeholder 4"/>
          <p:cNvSpPr>
            <a:spLocks noGrp="1"/>
          </p:cNvSpPr>
          <p:nvPr>
            <p:ph type="sldNum" sz="quarter" idx="4"/>
          </p:nvPr>
        </p:nvSpPr>
        <p:spPr>
          <a:xfrm>
            <a:off x="11873654" y="8692471"/>
            <a:ext cx="650240" cy="519289"/>
          </a:xfrm>
          <a:prstGeom prst="rect">
            <a:avLst/>
          </a:prstGeom>
        </p:spPr>
        <p:txBody>
          <a:bodyPr vert="horz" wrap="square" lIns="129931" tIns="64966" rIns="129931" bIns="64966"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pPr defTabSz="1299791"/>
            <a:fld id="{4F6177B2-D321-4535-BACD-342B13FF001D}" type="slidenum">
              <a:rPr lang="en-GB" b="1" smtClean="0">
                <a:ea typeface="MS PGothic" pitchFamily="34" charset="-128"/>
              </a:rPr>
              <a:pPr defTabSz="1299791"/>
              <a:t>‹#›</a:t>
            </a:fld>
            <a:endParaRPr lang="en-GB" b="1">
              <a:ea typeface="MS PGothic" pitchFamily="34" charset="-128"/>
            </a:endParaRPr>
          </a:p>
        </p:txBody>
      </p:sp>
    </p:spTree>
    <p:extLst>
      <p:ext uri="{BB962C8B-B14F-4D97-AF65-F5344CB8AC3E}">
        <p14:creationId xmlns:p14="http://schemas.microsoft.com/office/powerpoint/2010/main" val="363130315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9658" algn="l" rtl="0" fontAlgn="base">
        <a:spcBef>
          <a:spcPct val="0"/>
        </a:spcBef>
        <a:spcAft>
          <a:spcPct val="0"/>
        </a:spcAft>
        <a:defRPr sz="5100" b="1">
          <a:solidFill>
            <a:srgbClr val="FF8D3E"/>
          </a:solidFill>
          <a:latin typeface="Verdana" pitchFamily="34" charset="0"/>
        </a:defRPr>
      </a:lvl6pPr>
      <a:lvl7pPr marL="1299326" algn="l" rtl="0" fontAlgn="base">
        <a:spcBef>
          <a:spcPct val="0"/>
        </a:spcBef>
        <a:spcAft>
          <a:spcPct val="0"/>
        </a:spcAft>
        <a:defRPr sz="5100" b="1">
          <a:solidFill>
            <a:srgbClr val="FF8D3E"/>
          </a:solidFill>
          <a:latin typeface="Verdana" pitchFamily="34" charset="0"/>
        </a:defRPr>
      </a:lvl7pPr>
      <a:lvl8pPr marL="1948997" algn="l" rtl="0" fontAlgn="base">
        <a:spcBef>
          <a:spcPct val="0"/>
        </a:spcBef>
        <a:spcAft>
          <a:spcPct val="0"/>
        </a:spcAft>
        <a:defRPr sz="5100" b="1">
          <a:solidFill>
            <a:srgbClr val="FF8D3E"/>
          </a:solidFill>
          <a:latin typeface="Verdana" pitchFamily="34" charset="0"/>
        </a:defRPr>
      </a:lvl8pPr>
      <a:lvl9pPr marL="2598659" algn="l" rtl="0" fontAlgn="base">
        <a:spcBef>
          <a:spcPct val="0"/>
        </a:spcBef>
        <a:spcAft>
          <a:spcPct val="0"/>
        </a:spcAft>
        <a:defRPr sz="5100" b="1">
          <a:solidFill>
            <a:srgbClr val="FF8D3E"/>
          </a:solidFill>
          <a:latin typeface="Verdana" pitchFamily="34" charset="0"/>
        </a:defRPr>
      </a:lvl9pPr>
      <a:extLst/>
    </p:titleStyle>
    <p:bodyStyle>
      <a:lvl1pPr marL="376709" indent="-376709"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8245" indent="-284231"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6613" indent="-259412"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4986" indent="-259412"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8150" indent="-259412"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7909" indent="-259864"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6752" indent="-259864"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8590" indent="-259864"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53421" indent="-259864"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9658" algn="l" rtl="0" eaLnBrk="1" latinLnBrk="0" hangingPunct="1">
        <a:defRPr kumimoji="0" kern="1200">
          <a:solidFill>
            <a:schemeClr val="tx1"/>
          </a:solidFill>
          <a:latin typeface="+mn-lt"/>
          <a:ea typeface="+mn-ea"/>
          <a:cs typeface="+mn-cs"/>
        </a:defRPr>
      </a:lvl2pPr>
      <a:lvl3pPr marL="1299326" algn="l" rtl="0" eaLnBrk="1" latinLnBrk="0" hangingPunct="1">
        <a:defRPr kumimoji="0" kern="1200">
          <a:solidFill>
            <a:schemeClr val="tx1"/>
          </a:solidFill>
          <a:latin typeface="+mn-lt"/>
          <a:ea typeface="+mn-ea"/>
          <a:cs typeface="+mn-cs"/>
        </a:defRPr>
      </a:lvl3pPr>
      <a:lvl4pPr marL="1948997" algn="l" rtl="0" eaLnBrk="1" latinLnBrk="0" hangingPunct="1">
        <a:defRPr kumimoji="0" kern="1200">
          <a:solidFill>
            <a:schemeClr val="tx1"/>
          </a:solidFill>
          <a:latin typeface="+mn-lt"/>
          <a:ea typeface="+mn-ea"/>
          <a:cs typeface="+mn-cs"/>
        </a:defRPr>
      </a:lvl4pPr>
      <a:lvl5pPr marL="2598659" algn="l" rtl="0" eaLnBrk="1" latinLnBrk="0" hangingPunct="1">
        <a:defRPr kumimoji="0" kern="1200">
          <a:solidFill>
            <a:schemeClr val="tx1"/>
          </a:solidFill>
          <a:latin typeface="+mn-lt"/>
          <a:ea typeface="+mn-ea"/>
          <a:cs typeface="+mn-cs"/>
        </a:defRPr>
      </a:lvl5pPr>
      <a:lvl6pPr marL="3248320" algn="l" rtl="0" eaLnBrk="1" latinLnBrk="0" hangingPunct="1">
        <a:defRPr kumimoji="0" kern="1200">
          <a:solidFill>
            <a:schemeClr val="tx1"/>
          </a:solidFill>
          <a:latin typeface="+mn-lt"/>
          <a:ea typeface="+mn-ea"/>
          <a:cs typeface="+mn-cs"/>
        </a:defRPr>
      </a:lvl6pPr>
      <a:lvl7pPr marL="3897990" algn="l" rtl="0" eaLnBrk="1" latinLnBrk="0" hangingPunct="1">
        <a:defRPr kumimoji="0" kern="1200">
          <a:solidFill>
            <a:schemeClr val="tx1"/>
          </a:solidFill>
          <a:latin typeface="+mn-lt"/>
          <a:ea typeface="+mn-ea"/>
          <a:cs typeface="+mn-cs"/>
        </a:defRPr>
      </a:lvl7pPr>
      <a:lvl8pPr marL="4547647" algn="l" rtl="0" eaLnBrk="1" latinLnBrk="0" hangingPunct="1">
        <a:defRPr kumimoji="0" kern="1200">
          <a:solidFill>
            <a:schemeClr val="tx1"/>
          </a:solidFill>
          <a:latin typeface="+mn-lt"/>
          <a:ea typeface="+mn-ea"/>
          <a:cs typeface="+mn-cs"/>
        </a:defRPr>
      </a:lvl8pPr>
      <a:lvl9pPr marL="5197318" algn="l" rtl="0" eaLnBrk="1" latinLnBrk="0" hangingPunct="1">
        <a:defRPr kumimoji="0" kern="1200">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7"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29753" tIns="64879" rIns="129753" bIns="64879" anchor="ctr"/>
          <a:lstStyle>
            <a:extLst/>
          </a:lstStyle>
          <a:p>
            <a:pPr>
              <a:spcBef>
                <a:spcPct val="50000"/>
              </a:spcBef>
              <a:defRPr/>
            </a:pPr>
            <a:endParaRPr lang="en-US" sz="3300" b="1" u="sng">
              <a:solidFill>
                <a:prstClr val="white"/>
              </a:solidFill>
              <a:latin typeface="Verdana"/>
              <a:ea typeface="MS PGothic" pitchFamily="34" charset="-128"/>
            </a:endParaRPr>
          </a:p>
        </p:txBody>
      </p:sp>
      <p:sp>
        <p:nvSpPr>
          <p:cNvPr id="9" name="Rounded Rectangle 8"/>
          <p:cNvSpPr/>
          <p:nvPr/>
        </p:nvSpPr>
        <p:spPr>
          <a:xfrm>
            <a:off x="595340" y="617476"/>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9753" tIns="64879" rIns="129753" bIns="64879" anchor="ctr"/>
          <a:lstStyle>
            <a:extLst/>
          </a:lstStyle>
          <a:p>
            <a:pPr>
              <a:spcBef>
                <a:spcPct val="50000"/>
              </a:spcBef>
              <a:defRPr/>
            </a:pPr>
            <a:endParaRPr lang="en-US" sz="3300" b="1" u="sng">
              <a:solidFill>
                <a:prstClr val="white"/>
              </a:solidFill>
              <a:latin typeface="Verdana"/>
            </a:endParaRPr>
          </a:p>
        </p:txBody>
      </p:sp>
      <p:sp>
        <p:nvSpPr>
          <p:cNvPr id="13" name="Title Placeholder 12"/>
          <p:cNvSpPr>
            <a:spLocks noGrp="1"/>
          </p:cNvSpPr>
          <p:nvPr>
            <p:ph type="title"/>
          </p:nvPr>
        </p:nvSpPr>
        <p:spPr>
          <a:xfrm>
            <a:off x="715716" y="7091734"/>
            <a:ext cx="11638844" cy="1494649"/>
          </a:xfrm>
          <a:prstGeom prst="rect">
            <a:avLst/>
          </a:prstGeom>
        </p:spPr>
        <p:txBody>
          <a:bodyPr vert="horz" lIns="129753" tIns="64879" rIns="129753" bIns="64879"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101"/>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9507" tIns="129753" rIns="129753" bIns="648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499"/>
            <a:ext cx="3251200" cy="519289"/>
          </a:xfrm>
          <a:prstGeom prst="rect">
            <a:avLst/>
          </a:prstGeom>
        </p:spPr>
        <p:txBody>
          <a:bodyPr vert="horz" lIns="129753" tIns="64879" rIns="129753" bIns="64879" anchor="b"/>
          <a:lstStyle>
            <a:lvl1pPr algn="r"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18" name="Footer Placeholder 17"/>
          <p:cNvSpPr>
            <a:spLocks noGrp="1"/>
          </p:cNvSpPr>
          <p:nvPr>
            <p:ph type="ftr" sz="quarter" idx="3"/>
          </p:nvPr>
        </p:nvSpPr>
        <p:spPr>
          <a:xfrm>
            <a:off x="8622454" y="8692499"/>
            <a:ext cx="3251200" cy="519289"/>
          </a:xfrm>
          <a:prstGeom prst="rect">
            <a:avLst/>
          </a:prstGeom>
        </p:spPr>
        <p:txBody>
          <a:bodyPr vert="horz" lIns="129753" tIns="64879" rIns="129753" bIns="64879" anchor="b"/>
          <a:lstStyle>
            <a:lvl1pPr algn="l" eaLnBrk="1" latinLnBrk="0" hangingPunct="1">
              <a:spcBef>
                <a:spcPct val="50000"/>
              </a:spcBef>
              <a:defRPr kumimoji="0" sz="1400" u="sng">
                <a:solidFill>
                  <a:srgbClr val="E3DED1">
                    <a:shade val="50000"/>
                  </a:srgbClr>
                </a:solidFill>
                <a:latin typeface="Helvetica"/>
                <a:ea typeface="+mn-ea"/>
                <a:cs typeface="Helvetica"/>
              </a:defRPr>
            </a:lvl1pPr>
            <a:extLst/>
          </a:lstStyle>
          <a:p>
            <a:pPr>
              <a:defRPr/>
            </a:pPr>
            <a:endParaRPr lang="en-GB" b="1" dirty="0"/>
          </a:p>
        </p:txBody>
      </p:sp>
      <p:sp>
        <p:nvSpPr>
          <p:cNvPr id="5" name="Slide Number Placeholder 4"/>
          <p:cNvSpPr>
            <a:spLocks noGrp="1"/>
          </p:cNvSpPr>
          <p:nvPr>
            <p:ph type="sldNum" sz="quarter" idx="4"/>
          </p:nvPr>
        </p:nvSpPr>
        <p:spPr>
          <a:xfrm>
            <a:off x="11873654" y="8692499"/>
            <a:ext cx="650240" cy="519289"/>
          </a:xfrm>
          <a:prstGeom prst="rect">
            <a:avLst/>
          </a:prstGeom>
        </p:spPr>
        <p:txBody>
          <a:bodyPr vert="horz" wrap="square" lIns="129753" tIns="64879" rIns="129753" bIns="64879" numCol="1" anchor="b" anchorCtr="0" compatLnSpc="1">
            <a:prstTxWarp prst="textNoShape">
              <a:avLst/>
            </a:prstTxWarp>
          </a:bodyPr>
          <a:lstStyle>
            <a:lvl1pPr algn="r">
              <a:spcBef>
                <a:spcPct val="50000"/>
              </a:spcBef>
              <a:defRPr sz="1400" u="sng">
                <a:solidFill>
                  <a:srgbClr val="A7A399"/>
                </a:solidFill>
                <a:latin typeface="Helvetica"/>
                <a:cs typeface="Helvetica"/>
              </a:defRPr>
            </a:lvl1pPr>
          </a:lstStyle>
          <a:p>
            <a:fld id="{4F6177B2-D321-4535-BACD-342B13FF001D}" type="slidenum">
              <a:rPr lang="en-GB" b="1" smtClean="0">
                <a:ea typeface="MS PGothic" pitchFamily="34" charset="-128"/>
              </a:rPr>
              <a:pPr/>
              <a:t>‹#›</a:t>
            </a:fld>
            <a:endParaRPr lang="en-GB" b="1" dirty="0">
              <a:ea typeface="MS PGothic" pitchFamily="34" charset="-128"/>
            </a:endParaRPr>
          </a:p>
        </p:txBody>
      </p:sp>
    </p:spTree>
    <p:extLst>
      <p:ext uri="{BB962C8B-B14F-4D97-AF65-F5344CB8AC3E}">
        <p14:creationId xmlns:p14="http://schemas.microsoft.com/office/powerpoint/2010/main" val="167498764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48759" algn="l" rtl="0" fontAlgn="base">
        <a:spcBef>
          <a:spcPct val="0"/>
        </a:spcBef>
        <a:spcAft>
          <a:spcPct val="0"/>
        </a:spcAft>
        <a:defRPr sz="5100" b="1">
          <a:solidFill>
            <a:srgbClr val="FF8D3E"/>
          </a:solidFill>
          <a:latin typeface="Verdana" pitchFamily="34" charset="0"/>
        </a:defRPr>
      </a:lvl6pPr>
      <a:lvl7pPr marL="1297544" algn="l" rtl="0" fontAlgn="base">
        <a:spcBef>
          <a:spcPct val="0"/>
        </a:spcBef>
        <a:spcAft>
          <a:spcPct val="0"/>
        </a:spcAft>
        <a:defRPr sz="5100" b="1">
          <a:solidFill>
            <a:srgbClr val="FF8D3E"/>
          </a:solidFill>
          <a:latin typeface="Verdana" pitchFamily="34" charset="0"/>
        </a:defRPr>
      </a:lvl7pPr>
      <a:lvl8pPr marL="1946328" algn="l" rtl="0" fontAlgn="base">
        <a:spcBef>
          <a:spcPct val="0"/>
        </a:spcBef>
        <a:spcAft>
          <a:spcPct val="0"/>
        </a:spcAft>
        <a:defRPr sz="5100" b="1">
          <a:solidFill>
            <a:srgbClr val="FF8D3E"/>
          </a:solidFill>
          <a:latin typeface="Verdana" pitchFamily="34" charset="0"/>
        </a:defRPr>
      </a:lvl8pPr>
      <a:lvl9pPr marL="2595098" algn="l" rtl="0" fontAlgn="base">
        <a:spcBef>
          <a:spcPct val="0"/>
        </a:spcBef>
        <a:spcAft>
          <a:spcPct val="0"/>
        </a:spcAft>
        <a:defRPr sz="5100" b="1">
          <a:solidFill>
            <a:srgbClr val="FF8D3E"/>
          </a:solidFill>
          <a:latin typeface="Verdana" pitchFamily="34" charset="0"/>
        </a:defRPr>
      </a:lvl9pPr>
      <a:extLst/>
    </p:titleStyle>
    <p:bodyStyle>
      <a:lvl1pPr marL="376186" indent="-376186"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7178" indent="-283844" algn="l" rtl="0" eaLnBrk="0" fontAlgn="base" hangingPunct="0">
        <a:spcBef>
          <a:spcPts val="356"/>
        </a:spcBef>
        <a:spcAft>
          <a:spcPct val="0"/>
        </a:spcAft>
        <a:buClr>
          <a:schemeClr val="accent1"/>
        </a:buClr>
        <a:buSzPct val="100000"/>
        <a:buFont typeface="Verdana" pitchFamily="34" charset="0"/>
        <a:buChar char="◦"/>
        <a:defRPr sz="3300" kern="1200">
          <a:solidFill>
            <a:schemeClr val="tx1"/>
          </a:solidFill>
          <a:latin typeface="+mn-lt"/>
          <a:ea typeface="MS PGothic" pitchFamily="34" charset="-128"/>
          <a:cs typeface="+mn-cs"/>
        </a:defRPr>
      </a:lvl2pPr>
      <a:lvl3pPr marL="1115086" indent="-259052" algn="l" rtl="0" eaLnBrk="0" fontAlgn="base" hangingPunct="0">
        <a:spcBef>
          <a:spcPts val="356"/>
        </a:spcBef>
        <a:spcAft>
          <a:spcPct val="0"/>
        </a:spcAft>
        <a:buClr>
          <a:srgbClr val="ED3742"/>
        </a:buClr>
        <a:buSzPct val="100000"/>
        <a:buFont typeface="Wingdings 2" pitchFamily="18" charset="2"/>
        <a:buChar char=""/>
        <a:defRPr sz="3000" kern="1200">
          <a:solidFill>
            <a:schemeClr val="tx1"/>
          </a:solidFill>
          <a:latin typeface="+mn-lt"/>
          <a:ea typeface="MS PGothic" pitchFamily="34" charset="-128"/>
          <a:cs typeface="+mn-cs"/>
        </a:defRPr>
      </a:lvl3pPr>
      <a:lvl4pPr marL="1452996" indent="-259052"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5657" indent="-259052"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5011" indent="-259507"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3435" indent="-259507"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24856" indent="-259507"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49238" indent="-259507"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48759" algn="l" rtl="0" eaLnBrk="1" latinLnBrk="0" hangingPunct="1">
        <a:defRPr kumimoji="0" kern="1200">
          <a:solidFill>
            <a:schemeClr val="tx1"/>
          </a:solidFill>
          <a:latin typeface="+mn-lt"/>
          <a:ea typeface="+mn-ea"/>
          <a:cs typeface="+mn-cs"/>
        </a:defRPr>
      </a:lvl2pPr>
      <a:lvl3pPr marL="1297544" algn="l" rtl="0" eaLnBrk="1" latinLnBrk="0" hangingPunct="1">
        <a:defRPr kumimoji="0" kern="1200">
          <a:solidFill>
            <a:schemeClr val="tx1"/>
          </a:solidFill>
          <a:latin typeface="+mn-lt"/>
          <a:ea typeface="+mn-ea"/>
          <a:cs typeface="+mn-cs"/>
        </a:defRPr>
      </a:lvl3pPr>
      <a:lvl4pPr marL="1946328" algn="l" rtl="0" eaLnBrk="1" latinLnBrk="0" hangingPunct="1">
        <a:defRPr kumimoji="0" kern="1200">
          <a:solidFill>
            <a:schemeClr val="tx1"/>
          </a:solidFill>
          <a:latin typeface="+mn-lt"/>
          <a:ea typeface="+mn-ea"/>
          <a:cs typeface="+mn-cs"/>
        </a:defRPr>
      </a:lvl4pPr>
      <a:lvl5pPr marL="2595098" algn="l" rtl="0" eaLnBrk="1" latinLnBrk="0" hangingPunct="1">
        <a:defRPr kumimoji="0" kern="1200">
          <a:solidFill>
            <a:schemeClr val="tx1"/>
          </a:solidFill>
          <a:latin typeface="+mn-lt"/>
          <a:ea typeface="+mn-ea"/>
          <a:cs typeface="+mn-cs"/>
        </a:defRPr>
      </a:lvl5pPr>
      <a:lvl6pPr marL="3243863" algn="l" rtl="0" eaLnBrk="1" latinLnBrk="0" hangingPunct="1">
        <a:defRPr kumimoji="0" kern="1200">
          <a:solidFill>
            <a:schemeClr val="tx1"/>
          </a:solidFill>
          <a:latin typeface="+mn-lt"/>
          <a:ea typeface="+mn-ea"/>
          <a:cs typeface="+mn-cs"/>
        </a:defRPr>
      </a:lvl6pPr>
      <a:lvl7pPr marL="3892652" algn="l" rtl="0" eaLnBrk="1" latinLnBrk="0" hangingPunct="1">
        <a:defRPr kumimoji="0" kern="1200">
          <a:solidFill>
            <a:schemeClr val="tx1"/>
          </a:solidFill>
          <a:latin typeface="+mn-lt"/>
          <a:ea typeface="+mn-ea"/>
          <a:cs typeface="+mn-cs"/>
        </a:defRPr>
      </a:lvl7pPr>
      <a:lvl8pPr marL="4541420" algn="l" rtl="0" eaLnBrk="1" latinLnBrk="0" hangingPunct="1">
        <a:defRPr kumimoji="0" kern="1200">
          <a:solidFill>
            <a:schemeClr val="tx1"/>
          </a:solidFill>
          <a:latin typeface="+mn-lt"/>
          <a:ea typeface="+mn-ea"/>
          <a:cs typeface="+mn-cs"/>
        </a:defRPr>
      </a:lvl8pPr>
      <a:lvl9pPr marL="5190191" algn="l" rtl="0" eaLnBrk="1" latinLnBrk="0" hangingPunct="1">
        <a:defRPr kumimoji="0" kern="1200">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49" tIns="50549" rIns="50549" bIns="50549" numCol="1" anchor="ctr" anchorCtr="0" compatLnSpc="1">
            <a:prstTxWarp prst="textNoShape">
              <a:avLst/>
            </a:prstTxWarp>
          </a:bodyPr>
          <a:lstStyle/>
          <a:p>
            <a:pPr lvl="0"/>
            <a:r>
              <a:rPr lang="en-US">
                <a:sym typeface="Palatino" charset="0"/>
              </a:rPr>
              <a:t>Click to edit Master title style</a:t>
            </a:r>
          </a:p>
        </p:txBody>
      </p:sp>
    </p:spTree>
    <p:extLst>
      <p:ext uri="{BB962C8B-B14F-4D97-AF65-F5344CB8AC3E}">
        <p14:creationId xmlns:p14="http://schemas.microsoft.com/office/powerpoint/2010/main" val="52241644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5084"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10195"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5313"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20398"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456"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84914"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327373"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69830"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212305"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67406"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122520"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77628"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4032728" indent="-442456"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5084" rtl="0" eaLnBrk="1" latinLnBrk="0" hangingPunct="1">
        <a:defRPr sz="1800" kern="1200">
          <a:solidFill>
            <a:schemeClr val="tx1"/>
          </a:solidFill>
          <a:latin typeface="+mn-lt"/>
          <a:ea typeface="+mn-ea"/>
          <a:cs typeface="+mn-cs"/>
        </a:defRPr>
      </a:lvl1pPr>
      <a:lvl2pPr marL="455084" algn="l" defTabSz="455084" rtl="0" eaLnBrk="1" latinLnBrk="0" hangingPunct="1">
        <a:defRPr sz="1800" kern="1200">
          <a:solidFill>
            <a:schemeClr val="tx1"/>
          </a:solidFill>
          <a:latin typeface="+mn-lt"/>
          <a:ea typeface="+mn-ea"/>
          <a:cs typeface="+mn-cs"/>
        </a:defRPr>
      </a:lvl2pPr>
      <a:lvl3pPr marL="910195" algn="l" defTabSz="455084" rtl="0" eaLnBrk="1" latinLnBrk="0" hangingPunct="1">
        <a:defRPr sz="1800" kern="1200">
          <a:solidFill>
            <a:schemeClr val="tx1"/>
          </a:solidFill>
          <a:latin typeface="+mn-lt"/>
          <a:ea typeface="+mn-ea"/>
          <a:cs typeface="+mn-cs"/>
        </a:defRPr>
      </a:lvl3pPr>
      <a:lvl4pPr marL="1365313" algn="l" defTabSz="455084" rtl="0" eaLnBrk="1" latinLnBrk="0" hangingPunct="1">
        <a:defRPr sz="1800" kern="1200">
          <a:solidFill>
            <a:schemeClr val="tx1"/>
          </a:solidFill>
          <a:latin typeface="+mn-lt"/>
          <a:ea typeface="+mn-ea"/>
          <a:cs typeface="+mn-cs"/>
        </a:defRPr>
      </a:lvl4pPr>
      <a:lvl5pPr marL="1820398" algn="l" defTabSz="455084" rtl="0" eaLnBrk="1" latinLnBrk="0" hangingPunct="1">
        <a:defRPr sz="1800" kern="1200">
          <a:solidFill>
            <a:schemeClr val="tx1"/>
          </a:solidFill>
          <a:latin typeface="+mn-lt"/>
          <a:ea typeface="+mn-ea"/>
          <a:cs typeface="+mn-cs"/>
        </a:defRPr>
      </a:lvl5pPr>
      <a:lvl6pPr marL="2275520" algn="l" defTabSz="455084" rtl="0" eaLnBrk="1" latinLnBrk="0" hangingPunct="1">
        <a:defRPr sz="1800" kern="1200">
          <a:solidFill>
            <a:schemeClr val="tx1"/>
          </a:solidFill>
          <a:latin typeface="+mn-lt"/>
          <a:ea typeface="+mn-ea"/>
          <a:cs typeface="+mn-cs"/>
        </a:defRPr>
      </a:lvl6pPr>
      <a:lvl7pPr marL="2730610" algn="l" defTabSz="455084" rtl="0" eaLnBrk="1" latinLnBrk="0" hangingPunct="1">
        <a:defRPr sz="1800" kern="1200">
          <a:solidFill>
            <a:schemeClr val="tx1"/>
          </a:solidFill>
          <a:latin typeface="+mn-lt"/>
          <a:ea typeface="+mn-ea"/>
          <a:cs typeface="+mn-cs"/>
        </a:defRPr>
      </a:lvl7pPr>
      <a:lvl8pPr marL="3185719" algn="l" defTabSz="455084" rtl="0" eaLnBrk="1" latinLnBrk="0" hangingPunct="1">
        <a:defRPr sz="1800" kern="1200">
          <a:solidFill>
            <a:schemeClr val="tx1"/>
          </a:solidFill>
          <a:latin typeface="+mn-lt"/>
          <a:ea typeface="+mn-ea"/>
          <a:cs typeface="+mn-cs"/>
        </a:defRPr>
      </a:lvl8pPr>
      <a:lvl9pPr marL="3640832" algn="l" defTabSz="455084"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433494" y="467361"/>
            <a:ext cx="12135556" cy="8814364"/>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lIns="130046" tIns="65023" rIns="130046" bIns="65023" anchor="ctr"/>
          <a:lstStyle>
            <a:extLst/>
          </a:lstStyle>
          <a:p>
            <a:pPr>
              <a:spcBef>
                <a:spcPct val="50000"/>
              </a:spcBef>
              <a:defRPr/>
            </a:pPr>
            <a:endParaRPr lang="en-US" sz="3400" b="1" u="sng">
              <a:solidFill>
                <a:prstClr val="white"/>
              </a:solidFill>
              <a:latin typeface="Verdana"/>
              <a:ea typeface="MS PGothic" pitchFamily="34" charset="-128"/>
              <a:cs typeface="+mn-cs"/>
            </a:endParaRPr>
          </a:p>
        </p:txBody>
      </p:sp>
      <p:sp>
        <p:nvSpPr>
          <p:cNvPr id="9" name="Rounded Rectangle 8"/>
          <p:cNvSpPr/>
          <p:nvPr/>
        </p:nvSpPr>
        <p:spPr>
          <a:xfrm>
            <a:off x="595337" y="617475"/>
            <a:ext cx="11814128" cy="780288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extLst/>
          </a:lstStyle>
          <a:p>
            <a:pPr>
              <a:spcBef>
                <a:spcPct val="50000"/>
              </a:spcBef>
              <a:defRPr/>
            </a:pPr>
            <a:endParaRPr lang="en-US" sz="3400" b="1" u="sng">
              <a:solidFill>
                <a:prstClr val="white"/>
              </a:solidFill>
              <a:latin typeface="Verdana"/>
            </a:endParaRPr>
          </a:p>
        </p:txBody>
      </p:sp>
      <p:sp>
        <p:nvSpPr>
          <p:cNvPr id="13" name="Title Placeholder 12"/>
          <p:cNvSpPr>
            <a:spLocks noGrp="1"/>
          </p:cNvSpPr>
          <p:nvPr>
            <p:ph type="title"/>
          </p:nvPr>
        </p:nvSpPr>
        <p:spPr>
          <a:xfrm>
            <a:off x="715716" y="7091681"/>
            <a:ext cx="11638844" cy="1494649"/>
          </a:xfrm>
          <a:prstGeom prst="rect">
            <a:avLst/>
          </a:prstGeom>
        </p:spPr>
        <p:txBody>
          <a:bodyPr vert="horz" lIns="130046" tIns="65023" rIns="130046" bIns="65023"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715716" y="754098"/>
            <a:ext cx="11638844" cy="595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0092" tIns="130046"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5371254" y="8692445"/>
            <a:ext cx="3251200" cy="519289"/>
          </a:xfrm>
          <a:prstGeom prst="rect">
            <a:avLst/>
          </a:prstGeom>
        </p:spPr>
        <p:txBody>
          <a:bodyPr vert="horz" lIns="130046" tIns="65023" rIns="130046" bIns="65023" anchor="b"/>
          <a:lstStyle>
            <a:lvl1pPr algn="r"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a:defRPr/>
            </a:pPr>
            <a:endParaRPr lang="en-GB" b="1"/>
          </a:p>
        </p:txBody>
      </p:sp>
      <p:sp>
        <p:nvSpPr>
          <p:cNvPr id="18" name="Footer Placeholder 17"/>
          <p:cNvSpPr>
            <a:spLocks noGrp="1"/>
          </p:cNvSpPr>
          <p:nvPr>
            <p:ph type="ftr" sz="quarter" idx="3"/>
          </p:nvPr>
        </p:nvSpPr>
        <p:spPr>
          <a:xfrm>
            <a:off x="8622454" y="8692445"/>
            <a:ext cx="3251200" cy="519289"/>
          </a:xfrm>
          <a:prstGeom prst="rect">
            <a:avLst/>
          </a:prstGeom>
        </p:spPr>
        <p:txBody>
          <a:bodyPr vert="horz" lIns="130046" tIns="65023" rIns="130046" bIns="65023" anchor="b"/>
          <a:lstStyle>
            <a:lvl1pPr algn="l" eaLnBrk="1" latinLnBrk="0" hangingPunct="1">
              <a:spcBef>
                <a:spcPct val="50000"/>
              </a:spcBef>
              <a:defRPr kumimoji="0" sz="1400" u="sng">
                <a:solidFill>
                  <a:srgbClr val="E3DED1">
                    <a:shade val="50000"/>
                  </a:srgbClr>
                </a:solidFill>
                <a:latin typeface="Arial" charset="0"/>
                <a:ea typeface="+mn-ea"/>
                <a:cs typeface="Arial" charset="0"/>
              </a:defRPr>
            </a:lvl1pPr>
            <a:extLst/>
          </a:lstStyle>
          <a:p>
            <a:pPr>
              <a:defRPr/>
            </a:pPr>
            <a:endParaRPr lang="en-GB" b="1"/>
          </a:p>
        </p:txBody>
      </p:sp>
      <p:sp>
        <p:nvSpPr>
          <p:cNvPr id="5" name="Slide Number Placeholder 4"/>
          <p:cNvSpPr>
            <a:spLocks noGrp="1"/>
          </p:cNvSpPr>
          <p:nvPr>
            <p:ph type="sldNum" sz="quarter" idx="4"/>
          </p:nvPr>
        </p:nvSpPr>
        <p:spPr>
          <a:xfrm>
            <a:off x="11873654" y="8692445"/>
            <a:ext cx="650240" cy="519289"/>
          </a:xfrm>
          <a:prstGeom prst="rect">
            <a:avLst/>
          </a:prstGeom>
        </p:spPr>
        <p:txBody>
          <a:bodyPr vert="horz" wrap="square" lIns="130046" tIns="65023" rIns="130046" bIns="65023" numCol="1" anchor="b" anchorCtr="0" compatLnSpc="1">
            <a:prstTxWarp prst="textNoShape">
              <a:avLst/>
            </a:prstTxWarp>
          </a:bodyPr>
          <a:lstStyle>
            <a:lvl1pPr algn="r">
              <a:spcBef>
                <a:spcPct val="50000"/>
              </a:spcBef>
              <a:defRPr sz="1400" u="sng">
                <a:solidFill>
                  <a:srgbClr val="A7A399"/>
                </a:solidFill>
                <a:latin typeface="Arial" pitchFamily="34" charset="0"/>
                <a:cs typeface="Arial" pitchFamily="34" charset="0"/>
              </a:defRPr>
            </a:lvl1pPr>
          </a:lstStyle>
          <a:p>
            <a:fld id="{4F6177B2-D321-4535-BACD-342B13FF001D}" type="slidenum">
              <a:rPr lang="en-GB" b="1">
                <a:ea typeface="MS PGothic" pitchFamily="34" charset="-128"/>
              </a:rPr>
              <a:pPr/>
              <a:t>‹#›</a:t>
            </a:fld>
            <a:endParaRPr lang="en-GB" b="1">
              <a:ea typeface="MS PGothic" pitchFamily="34" charset="-128"/>
            </a:endParaRPr>
          </a:p>
        </p:txBody>
      </p:sp>
    </p:spTree>
    <p:extLst>
      <p:ext uri="{BB962C8B-B14F-4D97-AF65-F5344CB8AC3E}">
        <p14:creationId xmlns:p14="http://schemas.microsoft.com/office/powerpoint/2010/main" val="1245840770"/>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l" rtl="0" eaLnBrk="0" fontAlgn="base" hangingPunct="0">
        <a:spcBef>
          <a:spcPct val="0"/>
        </a:spcBef>
        <a:spcAft>
          <a:spcPct val="0"/>
        </a:spcAft>
        <a:defRPr sz="5100" b="1" kern="1200">
          <a:solidFill>
            <a:srgbClr val="FF8D3E"/>
          </a:solidFill>
          <a:effectLst>
            <a:outerShdw blurRad="53975" dist="22860" dir="5400000" algn="tl" rotWithShape="0">
              <a:srgbClr val="000000">
                <a:alpha val="55000"/>
              </a:srgbClr>
            </a:outerShdw>
          </a:effectLst>
          <a:latin typeface="+mj-lt"/>
          <a:ea typeface="MS PGothic" pitchFamily="34" charset="-128"/>
          <a:cs typeface="+mj-cs"/>
        </a:defRPr>
      </a:lvl1pPr>
      <a:lvl2pPr algn="l" rtl="0" eaLnBrk="0" fontAlgn="base" hangingPunct="0">
        <a:spcBef>
          <a:spcPct val="0"/>
        </a:spcBef>
        <a:spcAft>
          <a:spcPct val="0"/>
        </a:spcAft>
        <a:defRPr sz="5100" b="1">
          <a:solidFill>
            <a:srgbClr val="FF8D3E"/>
          </a:solidFill>
          <a:latin typeface="Verdana" pitchFamily="34" charset="0"/>
          <a:ea typeface="MS PGothic" pitchFamily="34" charset="-128"/>
        </a:defRPr>
      </a:lvl2pPr>
      <a:lvl3pPr algn="l" rtl="0" eaLnBrk="0" fontAlgn="base" hangingPunct="0">
        <a:spcBef>
          <a:spcPct val="0"/>
        </a:spcBef>
        <a:spcAft>
          <a:spcPct val="0"/>
        </a:spcAft>
        <a:defRPr sz="5100" b="1">
          <a:solidFill>
            <a:srgbClr val="FF8D3E"/>
          </a:solidFill>
          <a:latin typeface="Verdana" pitchFamily="34" charset="0"/>
          <a:ea typeface="MS PGothic" pitchFamily="34" charset="-128"/>
        </a:defRPr>
      </a:lvl3pPr>
      <a:lvl4pPr algn="l" rtl="0" eaLnBrk="0" fontAlgn="base" hangingPunct="0">
        <a:spcBef>
          <a:spcPct val="0"/>
        </a:spcBef>
        <a:spcAft>
          <a:spcPct val="0"/>
        </a:spcAft>
        <a:defRPr sz="5100" b="1">
          <a:solidFill>
            <a:srgbClr val="FF8D3E"/>
          </a:solidFill>
          <a:latin typeface="Verdana" pitchFamily="34" charset="0"/>
          <a:ea typeface="MS PGothic" pitchFamily="34" charset="-128"/>
        </a:defRPr>
      </a:lvl4pPr>
      <a:lvl5pPr algn="l" rtl="0" eaLnBrk="0" fontAlgn="base" hangingPunct="0">
        <a:spcBef>
          <a:spcPct val="0"/>
        </a:spcBef>
        <a:spcAft>
          <a:spcPct val="0"/>
        </a:spcAft>
        <a:defRPr sz="5100" b="1">
          <a:solidFill>
            <a:srgbClr val="FF8D3E"/>
          </a:solidFill>
          <a:latin typeface="Verdana" pitchFamily="34" charset="0"/>
          <a:ea typeface="MS PGothic" pitchFamily="34" charset="-128"/>
        </a:defRPr>
      </a:lvl5pPr>
      <a:lvl6pPr marL="650230" algn="l" rtl="0" fontAlgn="base">
        <a:spcBef>
          <a:spcPct val="0"/>
        </a:spcBef>
        <a:spcAft>
          <a:spcPct val="0"/>
        </a:spcAft>
        <a:defRPr sz="5100" b="1">
          <a:solidFill>
            <a:srgbClr val="FF8D3E"/>
          </a:solidFill>
          <a:latin typeface="Verdana" pitchFamily="34" charset="0"/>
        </a:defRPr>
      </a:lvl6pPr>
      <a:lvl7pPr marL="1300460" algn="l" rtl="0" fontAlgn="base">
        <a:spcBef>
          <a:spcPct val="0"/>
        </a:spcBef>
        <a:spcAft>
          <a:spcPct val="0"/>
        </a:spcAft>
        <a:defRPr sz="5100" b="1">
          <a:solidFill>
            <a:srgbClr val="FF8D3E"/>
          </a:solidFill>
          <a:latin typeface="Verdana" pitchFamily="34" charset="0"/>
        </a:defRPr>
      </a:lvl7pPr>
      <a:lvl8pPr marL="1950690" algn="l" rtl="0" fontAlgn="base">
        <a:spcBef>
          <a:spcPct val="0"/>
        </a:spcBef>
        <a:spcAft>
          <a:spcPct val="0"/>
        </a:spcAft>
        <a:defRPr sz="5100" b="1">
          <a:solidFill>
            <a:srgbClr val="FF8D3E"/>
          </a:solidFill>
          <a:latin typeface="Verdana" pitchFamily="34" charset="0"/>
        </a:defRPr>
      </a:lvl8pPr>
      <a:lvl9pPr marL="2600919" algn="l" rtl="0" fontAlgn="base">
        <a:spcBef>
          <a:spcPct val="0"/>
        </a:spcBef>
        <a:spcAft>
          <a:spcPct val="0"/>
        </a:spcAft>
        <a:defRPr sz="5100" b="1">
          <a:solidFill>
            <a:srgbClr val="FF8D3E"/>
          </a:solidFill>
          <a:latin typeface="Verdana" pitchFamily="34" charset="0"/>
        </a:defRPr>
      </a:lvl9pPr>
      <a:extLst/>
    </p:titleStyle>
    <p:bodyStyle>
      <a:lvl1pPr marL="377044" indent="-377044" algn="l" rtl="0" eaLnBrk="0" fontAlgn="base" hangingPunct="0">
        <a:spcBef>
          <a:spcPts val="356"/>
        </a:spcBef>
        <a:spcAft>
          <a:spcPct val="0"/>
        </a:spcAft>
        <a:buClr>
          <a:schemeClr val="accent1"/>
        </a:buClr>
        <a:buSzPct val="80000"/>
        <a:buFont typeface="Wingdings 2" pitchFamily="18" charset="2"/>
        <a:buChar char=""/>
        <a:defRPr sz="4000" kern="1200">
          <a:solidFill>
            <a:schemeClr val="tx1"/>
          </a:solidFill>
          <a:latin typeface="+mn-lt"/>
          <a:ea typeface="MS PGothic" pitchFamily="34" charset="-128"/>
          <a:cs typeface="+mn-cs"/>
        </a:defRPr>
      </a:lvl1pPr>
      <a:lvl2pPr marL="778922" indent="-284476" algn="l" rtl="0" eaLnBrk="0" fontAlgn="base" hangingPunct="0">
        <a:spcBef>
          <a:spcPts val="356"/>
        </a:spcBef>
        <a:spcAft>
          <a:spcPct val="0"/>
        </a:spcAft>
        <a:buClr>
          <a:schemeClr val="accent1"/>
        </a:buClr>
        <a:buSzPct val="100000"/>
        <a:buFont typeface="Verdana" pitchFamily="34" charset="0"/>
        <a:buChar char="◦"/>
        <a:defRPr sz="3400" kern="1200">
          <a:solidFill>
            <a:schemeClr val="tx1"/>
          </a:solidFill>
          <a:latin typeface="+mn-lt"/>
          <a:ea typeface="MS PGothic" pitchFamily="34" charset="-128"/>
          <a:cs typeface="+mn-cs"/>
        </a:defRPr>
      </a:lvl2pPr>
      <a:lvl3pPr marL="1117583" indent="-259641" algn="l" rtl="0" eaLnBrk="0" fontAlgn="base" hangingPunct="0">
        <a:spcBef>
          <a:spcPts val="356"/>
        </a:spcBef>
        <a:spcAft>
          <a:spcPct val="0"/>
        </a:spcAft>
        <a:buClr>
          <a:srgbClr val="ED3742"/>
        </a:buClr>
        <a:buSzPct val="100000"/>
        <a:buFont typeface="Wingdings 2" pitchFamily="18" charset="2"/>
        <a:buChar char=""/>
        <a:defRPr sz="3100" kern="1200">
          <a:solidFill>
            <a:schemeClr val="tx1"/>
          </a:solidFill>
          <a:latin typeface="+mn-lt"/>
          <a:ea typeface="MS PGothic" pitchFamily="34" charset="-128"/>
          <a:cs typeface="+mn-cs"/>
        </a:defRPr>
      </a:lvl3pPr>
      <a:lvl4pPr marL="1456245" indent="-259641" algn="l" rtl="0" eaLnBrk="0" fontAlgn="base" hangingPunct="0">
        <a:spcBef>
          <a:spcPts val="320"/>
        </a:spcBef>
        <a:spcAft>
          <a:spcPct val="0"/>
        </a:spcAft>
        <a:buClr>
          <a:srgbClr val="ED3742"/>
        </a:buClr>
        <a:buSzPct val="112000"/>
        <a:buFont typeface="Verdana" pitchFamily="34" charset="0"/>
        <a:buChar char="◦"/>
        <a:defRPr sz="2700" kern="1200">
          <a:solidFill>
            <a:schemeClr val="tx1"/>
          </a:solidFill>
          <a:latin typeface="+mn-lt"/>
          <a:ea typeface="MS PGothic" pitchFamily="34" charset="-128"/>
          <a:cs typeface="+mn-cs"/>
        </a:defRPr>
      </a:lvl4pPr>
      <a:lvl5pPr marL="1819740" indent="-259641" algn="l" rtl="0" eaLnBrk="0" fontAlgn="base" hangingPunct="0">
        <a:spcBef>
          <a:spcPts val="356"/>
        </a:spcBef>
        <a:spcAft>
          <a:spcPct val="0"/>
        </a:spcAft>
        <a:buClr>
          <a:srgbClr val="4A85BF"/>
        </a:buClr>
        <a:buSzPct val="100000"/>
        <a:buFont typeface="Wingdings 2" pitchFamily="18" charset="2"/>
        <a:buChar char=""/>
        <a:defRPr kern="1200">
          <a:solidFill>
            <a:schemeClr val="tx1"/>
          </a:solidFill>
          <a:latin typeface="+mn-lt"/>
          <a:ea typeface="MS PGothic" pitchFamily="34" charset="-128"/>
          <a:cs typeface="+mn-cs"/>
        </a:defRPr>
      </a:lvl5pPr>
      <a:lvl6pPr marL="2119749" indent="-260092" algn="l" rtl="0" eaLnBrk="1" latinLnBrk="0" hangingPunct="1">
        <a:spcBef>
          <a:spcPts val="356"/>
        </a:spcBef>
        <a:buClr>
          <a:schemeClr val="accent3">
            <a:tint val="85000"/>
            <a:satMod val="275000"/>
          </a:schemeClr>
        </a:buClr>
        <a:buSzPct val="100000"/>
        <a:buFont typeface="Verdana"/>
        <a:buChar char="◦"/>
        <a:defRPr kumimoji="0" sz="2400" kern="1200" baseline="0">
          <a:solidFill>
            <a:schemeClr val="tx1"/>
          </a:solidFill>
          <a:latin typeface="+mn-lt"/>
          <a:ea typeface="+mn-ea"/>
          <a:cs typeface="+mn-cs"/>
        </a:defRPr>
      </a:lvl6pPr>
      <a:lvl7pPr marL="2418855" indent="-260092"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7pPr>
      <a:lvl8pPr marL="2730965" indent="-260092" algn="l" rtl="0" eaLnBrk="1" latinLnBrk="0" hangingPunct="1">
        <a:spcBef>
          <a:spcPts val="366"/>
        </a:spcBef>
        <a:buClr>
          <a:schemeClr val="accent3">
            <a:tint val="85000"/>
            <a:satMod val="275000"/>
          </a:schemeClr>
        </a:buClr>
        <a:buSzPct val="100000"/>
        <a:buFont typeface="Verdana"/>
        <a:buChar char="◦"/>
        <a:defRPr kumimoji="0" sz="2100" kern="1200" baseline="0">
          <a:solidFill>
            <a:schemeClr val="tx1"/>
          </a:solidFill>
          <a:latin typeface="+mn-lt"/>
          <a:ea typeface="+mn-ea"/>
          <a:cs typeface="+mn-cs"/>
        </a:defRPr>
      </a:lvl8pPr>
      <a:lvl9pPr marL="3056080" indent="-260092" algn="l" rtl="0" eaLnBrk="1" latinLnBrk="0" hangingPunct="1">
        <a:spcBef>
          <a:spcPts val="363"/>
        </a:spcBef>
        <a:buClr>
          <a:schemeClr val="accent3">
            <a:tint val="85000"/>
            <a:satMod val="275000"/>
          </a:schemeClr>
        </a:buClr>
        <a:buSzPct val="100000"/>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905000" y="8382005"/>
            <a:ext cx="9194800" cy="469898"/>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3074" name="Rectangle 2"/>
          <p:cNvSpPr>
            <a:spLocks noGrp="1" noChangeArrowheads="1"/>
          </p:cNvSpPr>
          <p:nvPr>
            <p:ph type="body" idx="1"/>
          </p:nvPr>
        </p:nvSpPr>
        <p:spPr bwMode="auto">
          <a:xfrm>
            <a:off x="1905000" y="8788401"/>
            <a:ext cx="9194800" cy="4191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l" rtl="0" fontAlgn="base">
        <a:spcBef>
          <a:spcPct val="0"/>
        </a:spcBef>
        <a:spcAft>
          <a:spcPct val="0"/>
        </a:spcAft>
        <a:defRPr sz="2100" b="1">
          <a:solidFill>
            <a:srgbClr val="FFFFFF"/>
          </a:solidFill>
          <a:latin typeface="+mj-lt"/>
          <a:ea typeface="+mj-ea"/>
          <a:cs typeface="+mj-cs"/>
          <a:sym typeface="Palatino" charset="0"/>
        </a:defRPr>
      </a:lvl1pPr>
      <a:lvl2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2pPr>
      <a:lvl3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3pPr>
      <a:lvl4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4pPr>
      <a:lvl5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5pPr>
      <a:lvl6pPr marL="454896"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6pPr>
      <a:lvl7pPr marL="909821"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7pPr>
      <a:lvl8pPr marL="1364756"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8pPr>
      <a:lvl9pPr marL="1819649"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9pPr>
    </p:titleStyle>
    <p:bodyStyle>
      <a:lvl1pPr algn="l" rtl="0" fontAlgn="base">
        <a:spcBef>
          <a:spcPct val="0"/>
        </a:spcBef>
        <a:spcAft>
          <a:spcPct val="0"/>
        </a:spcAft>
        <a:defRPr sz="1800" b="1" i="1">
          <a:solidFill>
            <a:srgbClr val="FFFFFF"/>
          </a:solidFill>
          <a:latin typeface="+mn-lt"/>
          <a:ea typeface="+mn-ea"/>
          <a:cs typeface="+mn-cs"/>
          <a:sym typeface="Palatino" charset="0"/>
        </a:defRPr>
      </a:lvl1pPr>
      <a:lvl2pPr algn="l" rtl="0" fontAlgn="base">
        <a:spcBef>
          <a:spcPct val="0"/>
        </a:spcBef>
        <a:spcAft>
          <a:spcPct val="0"/>
        </a:spcAft>
        <a:defRPr sz="1800" b="1" i="1">
          <a:solidFill>
            <a:srgbClr val="FFFFFF"/>
          </a:solidFill>
          <a:latin typeface="+mn-lt"/>
          <a:ea typeface="+mn-ea"/>
          <a:cs typeface="+mn-cs"/>
          <a:sym typeface="Palatino" charset="0"/>
        </a:defRPr>
      </a:lvl2pPr>
      <a:lvl3pPr algn="l" rtl="0" fontAlgn="base">
        <a:spcBef>
          <a:spcPct val="0"/>
        </a:spcBef>
        <a:spcAft>
          <a:spcPct val="0"/>
        </a:spcAft>
        <a:defRPr sz="1800" b="1" i="1">
          <a:solidFill>
            <a:srgbClr val="FFFFFF"/>
          </a:solidFill>
          <a:latin typeface="+mn-lt"/>
          <a:ea typeface="+mn-ea"/>
          <a:cs typeface="+mn-cs"/>
          <a:sym typeface="Palatino" charset="0"/>
        </a:defRPr>
      </a:lvl3pPr>
      <a:lvl4pPr algn="l" rtl="0" fontAlgn="base">
        <a:spcBef>
          <a:spcPct val="0"/>
        </a:spcBef>
        <a:spcAft>
          <a:spcPct val="0"/>
        </a:spcAft>
        <a:defRPr sz="1800" b="1" i="1">
          <a:solidFill>
            <a:srgbClr val="FFFFFF"/>
          </a:solidFill>
          <a:latin typeface="+mn-lt"/>
          <a:ea typeface="+mn-ea"/>
          <a:cs typeface="+mn-cs"/>
          <a:sym typeface="Palatino" charset="0"/>
        </a:defRPr>
      </a:lvl4pPr>
      <a:lvl5pPr algn="l" rtl="0" fontAlgn="base">
        <a:spcBef>
          <a:spcPct val="0"/>
        </a:spcBef>
        <a:spcAft>
          <a:spcPct val="0"/>
        </a:spcAft>
        <a:defRPr sz="1800" b="1" i="1">
          <a:solidFill>
            <a:srgbClr val="FFFFFF"/>
          </a:solidFill>
          <a:latin typeface="+mn-lt"/>
          <a:ea typeface="+mn-ea"/>
          <a:cs typeface="+mn-cs"/>
          <a:sym typeface="Palatino" charset="0"/>
        </a:defRPr>
      </a:lvl5pPr>
      <a:lvl6pPr marL="454896" algn="l" rtl="0" fontAlgn="base">
        <a:spcBef>
          <a:spcPct val="0"/>
        </a:spcBef>
        <a:spcAft>
          <a:spcPct val="0"/>
        </a:spcAft>
        <a:defRPr sz="1800" b="1" i="1">
          <a:solidFill>
            <a:srgbClr val="FFFFFF"/>
          </a:solidFill>
          <a:latin typeface="+mn-lt"/>
          <a:ea typeface="+mn-ea"/>
          <a:cs typeface="+mn-cs"/>
          <a:sym typeface="Palatino" charset="0"/>
        </a:defRPr>
      </a:lvl6pPr>
      <a:lvl7pPr marL="909821" algn="l" rtl="0" fontAlgn="base">
        <a:spcBef>
          <a:spcPct val="0"/>
        </a:spcBef>
        <a:spcAft>
          <a:spcPct val="0"/>
        </a:spcAft>
        <a:defRPr sz="1800" b="1" i="1">
          <a:solidFill>
            <a:srgbClr val="FFFFFF"/>
          </a:solidFill>
          <a:latin typeface="+mn-lt"/>
          <a:ea typeface="+mn-ea"/>
          <a:cs typeface="+mn-cs"/>
          <a:sym typeface="Palatino" charset="0"/>
        </a:defRPr>
      </a:lvl7pPr>
      <a:lvl8pPr marL="1364756" algn="l" rtl="0" fontAlgn="base">
        <a:spcBef>
          <a:spcPct val="0"/>
        </a:spcBef>
        <a:spcAft>
          <a:spcPct val="0"/>
        </a:spcAft>
        <a:defRPr sz="1800" b="1" i="1">
          <a:solidFill>
            <a:srgbClr val="FFFFFF"/>
          </a:solidFill>
          <a:latin typeface="+mn-lt"/>
          <a:ea typeface="+mn-ea"/>
          <a:cs typeface="+mn-cs"/>
          <a:sym typeface="Palatino" charset="0"/>
        </a:defRPr>
      </a:lvl8pPr>
      <a:lvl9pPr marL="1819649" algn="l" rtl="0" fontAlgn="base">
        <a:spcBef>
          <a:spcPct val="0"/>
        </a:spcBef>
        <a:spcAft>
          <a:spcPct val="0"/>
        </a:spcAft>
        <a:defRPr sz="1800" b="1" i="1">
          <a:solidFill>
            <a:srgbClr val="FFFFFF"/>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l" rtl="0" fontAlgn="base">
        <a:spcBef>
          <a:spcPct val="0"/>
        </a:spcBef>
        <a:spcAft>
          <a:spcPct val="0"/>
        </a:spcAft>
        <a:defRPr sz="2100" b="1">
          <a:solidFill>
            <a:srgbClr val="FFFFFF"/>
          </a:solidFill>
          <a:latin typeface="+mj-lt"/>
          <a:ea typeface="+mj-ea"/>
          <a:cs typeface="+mj-cs"/>
          <a:sym typeface="Palatino" charset="0"/>
        </a:defRPr>
      </a:lvl1pPr>
      <a:lvl2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2pPr>
      <a:lvl3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3pPr>
      <a:lvl4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4pPr>
      <a:lvl5pPr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5pPr>
      <a:lvl6pPr marL="454896"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6pPr>
      <a:lvl7pPr marL="909821"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7pPr>
      <a:lvl8pPr marL="1364756"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8pPr>
      <a:lvl9pPr marL="1819649" algn="l" rtl="0" fontAlgn="base">
        <a:spcBef>
          <a:spcPct val="0"/>
        </a:spcBef>
        <a:spcAft>
          <a:spcPct val="0"/>
        </a:spcAft>
        <a:defRPr sz="2100" b="1">
          <a:solidFill>
            <a:srgbClr val="FFFFFF"/>
          </a:solidFill>
          <a:latin typeface="Palatino" charset="0"/>
          <a:ea typeface="ヒラギノ明朝 ProN W6" charset="0"/>
          <a:cs typeface="ヒラギノ明朝 ProN W6" charset="0"/>
          <a:sym typeface="Palatino" charset="0"/>
        </a:defRPr>
      </a:lvl9pPr>
    </p:titleStyle>
    <p:bodyStyle>
      <a:lvl1pPr algn="l" rtl="0" fontAlgn="base">
        <a:spcBef>
          <a:spcPct val="0"/>
        </a:spcBef>
        <a:spcAft>
          <a:spcPct val="0"/>
        </a:spcAft>
        <a:defRPr sz="1800" b="1" i="1">
          <a:solidFill>
            <a:srgbClr val="FFFFFF"/>
          </a:solidFill>
          <a:latin typeface="+mn-lt"/>
          <a:ea typeface="+mn-ea"/>
          <a:cs typeface="+mn-cs"/>
          <a:sym typeface="Palatino" charset="0"/>
        </a:defRPr>
      </a:lvl1pPr>
      <a:lvl2pPr algn="l" rtl="0" fontAlgn="base">
        <a:spcBef>
          <a:spcPct val="0"/>
        </a:spcBef>
        <a:spcAft>
          <a:spcPct val="0"/>
        </a:spcAft>
        <a:defRPr sz="1800" b="1" i="1">
          <a:solidFill>
            <a:srgbClr val="FFFFFF"/>
          </a:solidFill>
          <a:latin typeface="+mn-lt"/>
          <a:ea typeface="+mn-ea"/>
          <a:cs typeface="+mn-cs"/>
          <a:sym typeface="Palatino" charset="0"/>
        </a:defRPr>
      </a:lvl2pPr>
      <a:lvl3pPr algn="l" rtl="0" fontAlgn="base">
        <a:spcBef>
          <a:spcPct val="0"/>
        </a:spcBef>
        <a:spcAft>
          <a:spcPct val="0"/>
        </a:spcAft>
        <a:defRPr sz="1800" b="1" i="1">
          <a:solidFill>
            <a:srgbClr val="FFFFFF"/>
          </a:solidFill>
          <a:latin typeface="+mn-lt"/>
          <a:ea typeface="+mn-ea"/>
          <a:cs typeface="+mn-cs"/>
          <a:sym typeface="Palatino" charset="0"/>
        </a:defRPr>
      </a:lvl3pPr>
      <a:lvl4pPr algn="l" rtl="0" fontAlgn="base">
        <a:spcBef>
          <a:spcPct val="0"/>
        </a:spcBef>
        <a:spcAft>
          <a:spcPct val="0"/>
        </a:spcAft>
        <a:defRPr sz="1800" b="1" i="1">
          <a:solidFill>
            <a:srgbClr val="FFFFFF"/>
          </a:solidFill>
          <a:latin typeface="+mn-lt"/>
          <a:ea typeface="+mn-ea"/>
          <a:cs typeface="+mn-cs"/>
          <a:sym typeface="Palatino" charset="0"/>
        </a:defRPr>
      </a:lvl4pPr>
      <a:lvl5pPr algn="l" rtl="0" fontAlgn="base">
        <a:spcBef>
          <a:spcPct val="0"/>
        </a:spcBef>
        <a:spcAft>
          <a:spcPct val="0"/>
        </a:spcAft>
        <a:defRPr sz="1800" b="1" i="1">
          <a:solidFill>
            <a:srgbClr val="FFFFFF"/>
          </a:solidFill>
          <a:latin typeface="+mn-lt"/>
          <a:ea typeface="+mn-ea"/>
          <a:cs typeface="+mn-cs"/>
          <a:sym typeface="Palatino" charset="0"/>
        </a:defRPr>
      </a:lvl5pPr>
      <a:lvl6pPr marL="454896" algn="l" rtl="0" fontAlgn="base">
        <a:spcBef>
          <a:spcPct val="0"/>
        </a:spcBef>
        <a:spcAft>
          <a:spcPct val="0"/>
        </a:spcAft>
        <a:defRPr sz="1800" b="1" i="1">
          <a:solidFill>
            <a:srgbClr val="FFFFFF"/>
          </a:solidFill>
          <a:latin typeface="+mn-lt"/>
          <a:ea typeface="+mn-ea"/>
          <a:cs typeface="+mn-cs"/>
          <a:sym typeface="Palatino" charset="0"/>
        </a:defRPr>
      </a:lvl6pPr>
      <a:lvl7pPr marL="909821" algn="l" rtl="0" fontAlgn="base">
        <a:spcBef>
          <a:spcPct val="0"/>
        </a:spcBef>
        <a:spcAft>
          <a:spcPct val="0"/>
        </a:spcAft>
        <a:defRPr sz="1800" b="1" i="1">
          <a:solidFill>
            <a:srgbClr val="FFFFFF"/>
          </a:solidFill>
          <a:latin typeface="+mn-lt"/>
          <a:ea typeface="+mn-ea"/>
          <a:cs typeface="+mn-cs"/>
          <a:sym typeface="Palatino" charset="0"/>
        </a:defRPr>
      </a:lvl7pPr>
      <a:lvl8pPr marL="1364756" algn="l" rtl="0" fontAlgn="base">
        <a:spcBef>
          <a:spcPct val="0"/>
        </a:spcBef>
        <a:spcAft>
          <a:spcPct val="0"/>
        </a:spcAft>
        <a:defRPr sz="1800" b="1" i="1">
          <a:solidFill>
            <a:srgbClr val="FFFFFF"/>
          </a:solidFill>
          <a:latin typeface="+mn-lt"/>
          <a:ea typeface="+mn-ea"/>
          <a:cs typeface="+mn-cs"/>
          <a:sym typeface="Palatino" charset="0"/>
        </a:defRPr>
      </a:lvl8pPr>
      <a:lvl9pPr marL="1819649" algn="l" rtl="0" fontAlgn="base">
        <a:spcBef>
          <a:spcPct val="0"/>
        </a:spcBef>
        <a:spcAft>
          <a:spcPct val="0"/>
        </a:spcAft>
        <a:defRPr sz="1800" b="1" i="1">
          <a:solidFill>
            <a:srgbClr val="FFFFFF"/>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AutoShape 1"/>
          <p:cNvSpPr>
            <a:spLocks/>
          </p:cNvSpPr>
          <p:nvPr/>
        </p:nvSpPr>
        <p:spPr bwMode="auto">
          <a:xfrm>
            <a:off x="787401" y="2324227"/>
            <a:ext cx="11430000" cy="6642101"/>
          </a:xfrm>
          <a:prstGeom prst="roundRect">
            <a:avLst>
              <a:gd name="adj" fmla="val 1144"/>
            </a:avLst>
          </a:prstGeom>
          <a:solidFill>
            <a:schemeClr val="accent1">
              <a:alpha val="94360"/>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cap="flat">
                <a:solidFill>
                  <a:srgbClr val="000000">
                    <a:alpha val="94360"/>
                  </a:srgbClr>
                </a:solidFill>
                <a:miter lim="800000"/>
                <a:headEnd type="none" w="med" len="med"/>
                <a:tailEnd type="none" w="med" len="med"/>
              </a14:hiddenLine>
            </a:ext>
          </a:extLst>
        </p:spPr>
        <p:txBody>
          <a:bodyPr lIns="0" tIns="0" rIns="0" bIns="0"/>
          <a:lstStyle/>
          <a:p>
            <a:endParaRPr lang="en-US"/>
          </a:p>
        </p:txBody>
      </p:sp>
      <p:sp>
        <p:nvSpPr>
          <p:cNvPr id="5122" name="Rectangle 2"/>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5123" name="Rectangle 3"/>
          <p:cNvSpPr>
            <a:spLocks noGrp="1" noChangeArrowheads="1"/>
          </p:cNvSpPr>
          <p:nvPr>
            <p:ph type="body" idx="1"/>
          </p:nvPr>
        </p:nvSpPr>
        <p:spPr bwMode="auto">
          <a:xfrm>
            <a:off x="1092200" y="2578205"/>
            <a:ext cx="10820400" cy="609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t"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3402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27630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1857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16085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15761"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07067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2559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3980516"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787401" y="2324227"/>
            <a:ext cx="11430000" cy="6642101"/>
          </a:xfrm>
          <a:prstGeom prst="roundRect">
            <a:avLst>
              <a:gd name="adj" fmla="val 1144"/>
            </a:avLst>
          </a:prstGeom>
          <a:solidFill>
            <a:schemeClr val="accent1">
              <a:alpha val="94360"/>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cap="flat">
                <a:solidFill>
                  <a:srgbClr val="000000">
                    <a:alpha val="94360"/>
                  </a:srgbClr>
                </a:solidFill>
                <a:miter lim="800000"/>
                <a:headEnd type="none" w="med" len="med"/>
                <a:tailEnd type="none" w="med" len="med"/>
              </a14:hiddenLine>
            </a:ext>
          </a:extLst>
        </p:spPr>
        <p:txBody>
          <a:bodyPr lIns="0" tIns="0" rIns="0" bIns="0"/>
          <a:lstStyle/>
          <a:p>
            <a:endParaRPr lang="en-US"/>
          </a:p>
        </p:txBody>
      </p:sp>
      <p:sp>
        <p:nvSpPr>
          <p:cNvPr id="6146" name="Rectangle 2"/>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6147" name="Rectangle 3"/>
          <p:cNvSpPr>
            <a:spLocks noGrp="1" noChangeArrowheads="1"/>
          </p:cNvSpPr>
          <p:nvPr>
            <p:ph type="body" idx="1"/>
          </p:nvPr>
        </p:nvSpPr>
        <p:spPr bwMode="auto">
          <a:xfrm>
            <a:off x="1092200" y="2578205"/>
            <a:ext cx="5270500" cy="609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3402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27630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1857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16085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15761"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07067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2559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3980516"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AutoShape 1"/>
          <p:cNvSpPr>
            <a:spLocks/>
          </p:cNvSpPr>
          <p:nvPr/>
        </p:nvSpPr>
        <p:spPr bwMode="auto">
          <a:xfrm>
            <a:off x="787401" y="2324227"/>
            <a:ext cx="11430000" cy="6642101"/>
          </a:xfrm>
          <a:prstGeom prst="roundRect">
            <a:avLst>
              <a:gd name="adj" fmla="val 1144"/>
            </a:avLst>
          </a:prstGeom>
          <a:solidFill>
            <a:schemeClr val="accent1">
              <a:alpha val="94360"/>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cap="flat">
                <a:solidFill>
                  <a:srgbClr val="000000">
                    <a:alpha val="94360"/>
                  </a:srgbClr>
                </a:solidFill>
                <a:miter lim="800000"/>
                <a:headEnd type="none" w="med" len="med"/>
                <a:tailEnd type="none" w="med" len="med"/>
              </a14:hiddenLine>
            </a:ext>
          </a:extLst>
        </p:spPr>
        <p:txBody>
          <a:bodyPr lIns="0" tIns="0" rIns="0" bIns="0"/>
          <a:lstStyle/>
          <a:p>
            <a:endParaRPr lang="en-US"/>
          </a:p>
        </p:txBody>
      </p:sp>
      <p:sp>
        <p:nvSpPr>
          <p:cNvPr id="7170" name="Rectangle 2"/>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7171" name="Rectangle 3"/>
          <p:cNvSpPr>
            <a:spLocks noGrp="1" noChangeArrowheads="1"/>
          </p:cNvSpPr>
          <p:nvPr>
            <p:ph type="body" idx="1"/>
          </p:nvPr>
        </p:nvSpPr>
        <p:spPr bwMode="auto">
          <a:xfrm>
            <a:off x="6642100" y="2578205"/>
            <a:ext cx="5270500" cy="609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3402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27630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1857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16085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15761"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07067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2559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3980516"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092200" y="254004"/>
            <a:ext cx="10820400" cy="1993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title style</a:t>
            </a:r>
          </a:p>
        </p:txBody>
      </p:sp>
      <p:sp>
        <p:nvSpPr>
          <p:cNvPr id="8194" name="Rectangle 2"/>
          <p:cNvSpPr>
            <a:spLocks noGrp="1" noChangeArrowheads="1"/>
          </p:cNvSpPr>
          <p:nvPr>
            <p:ph type="body" idx="1"/>
          </p:nvPr>
        </p:nvSpPr>
        <p:spPr bwMode="auto">
          <a:xfrm>
            <a:off x="1092200" y="2578205"/>
            <a:ext cx="5270500" cy="6096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526" tIns="50526" rIns="50526" bIns="50526" numCol="1" anchor="ctr"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fontAlgn="base">
        <a:lnSpc>
          <a:spcPct val="90000"/>
        </a:lnSpc>
        <a:spcBef>
          <a:spcPct val="0"/>
        </a:spcBef>
        <a:spcAft>
          <a:spcPct val="0"/>
        </a:spcAft>
        <a:defRPr sz="5700" b="1">
          <a:solidFill>
            <a:srgbClr val="7F7F7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7F7F7F"/>
          </a:solidFill>
          <a:latin typeface="Palatino" charset="0"/>
          <a:ea typeface="ヒラギノ明朝 ProN W6" charset="0"/>
          <a:cs typeface="ヒラギノ明朝 ProN W6" charset="0"/>
          <a:sym typeface="Palatino" charset="0"/>
        </a:defRPr>
      </a:lvl9pPr>
    </p:titleStyle>
    <p:bodyStyle>
      <a:lvl1pPr marL="442274"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1pPr>
      <a:lvl2pPr marL="834025"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2pPr>
      <a:lvl3pPr marL="127630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3pPr>
      <a:lvl4pPr marL="171857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4pPr>
      <a:lvl5pPr marL="2160852"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5pPr>
      <a:lvl6pPr marL="2615761"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6pPr>
      <a:lvl7pPr marL="3070679"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7pPr>
      <a:lvl8pPr marL="3525597"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8pPr>
      <a:lvl9pPr marL="3980516" indent="-442274" algn="l" rtl="0" fontAlgn="base">
        <a:spcBef>
          <a:spcPts val="3200"/>
        </a:spcBef>
        <a:spcAft>
          <a:spcPct val="0"/>
        </a:spcAft>
        <a:buSzPct val="52000"/>
        <a:buChar char="•"/>
        <a:defRPr sz="3300">
          <a:solidFill>
            <a:schemeClr val="tx1"/>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092200" y="1638406"/>
            <a:ext cx="5270500" cy="3238501"/>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b" anchorCtr="0" compatLnSpc="1">
            <a:prstTxWarp prst="textNoShape">
              <a:avLst/>
            </a:prstTxWarp>
          </a:bodyPr>
          <a:lstStyle/>
          <a:p>
            <a:pPr lvl="0"/>
            <a:r>
              <a:rPr lang="en-US">
                <a:sym typeface="Palatino" charset="0"/>
              </a:rPr>
              <a:t>Click to edit Master title style</a:t>
            </a:r>
          </a:p>
        </p:txBody>
      </p:sp>
      <p:sp>
        <p:nvSpPr>
          <p:cNvPr id="9218" name="Rectangle 2"/>
          <p:cNvSpPr>
            <a:spLocks noGrp="1" noChangeArrowheads="1"/>
          </p:cNvSpPr>
          <p:nvPr>
            <p:ph type="body" idx="1"/>
          </p:nvPr>
        </p:nvSpPr>
        <p:spPr bwMode="auto">
          <a:xfrm>
            <a:off x="1092200" y="4864203"/>
            <a:ext cx="5270500" cy="3327401"/>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526" tIns="50526" rIns="50526" bIns="50526" numCol="1" anchor="t" anchorCtr="0" compatLnSpc="1">
            <a:prstTxWarp prst="textNoShape">
              <a:avLst/>
            </a:prstTxWarp>
          </a:bodyPr>
          <a:lstStyle/>
          <a:p>
            <a:pPr lvl="0"/>
            <a:r>
              <a:rPr lang="en-US">
                <a:sym typeface="Palatino" charset="0"/>
              </a:rPr>
              <a:t>Click to edit Master text styles</a:t>
            </a:r>
          </a:p>
          <a:p>
            <a:pPr lvl="1"/>
            <a:r>
              <a:rPr lang="en-US">
                <a:sym typeface="Palatino" charset="0"/>
              </a:rPr>
              <a:t>Second level</a:t>
            </a:r>
          </a:p>
          <a:p>
            <a:pPr lvl="2"/>
            <a:r>
              <a:rPr lang="en-US">
                <a:sym typeface="Palatino" charset="0"/>
              </a:rPr>
              <a:t>Third level</a:t>
            </a:r>
          </a:p>
          <a:p>
            <a:pPr lvl="3"/>
            <a:r>
              <a:rPr lang="en-US">
                <a:sym typeface="Palatino" charset="0"/>
              </a:rPr>
              <a:t>Fourth level</a:t>
            </a:r>
          </a:p>
          <a:p>
            <a:pPr lvl="4"/>
            <a:r>
              <a:rPr lang="en-US">
                <a:sym typeface="Palatino"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fontAlgn="base">
        <a:lnSpc>
          <a:spcPct val="90000"/>
        </a:lnSpc>
        <a:spcBef>
          <a:spcPct val="0"/>
        </a:spcBef>
        <a:spcAft>
          <a:spcPct val="0"/>
        </a:spcAft>
        <a:defRPr sz="5700" b="1">
          <a:solidFill>
            <a:srgbClr val="FFFFFF"/>
          </a:solidFill>
          <a:latin typeface="+mj-lt"/>
          <a:ea typeface="+mj-ea"/>
          <a:cs typeface="+mj-cs"/>
          <a:sym typeface="Palatino" charset="0"/>
        </a:defRPr>
      </a:lvl1pPr>
      <a:lvl2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2pPr>
      <a:lvl3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3pPr>
      <a:lvl4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4pPr>
      <a:lvl5pPr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5pPr>
      <a:lvl6pPr marL="454896"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6pPr>
      <a:lvl7pPr marL="909821"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7pPr>
      <a:lvl8pPr marL="1364756"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8pPr>
      <a:lvl9pPr marL="1819649" algn="ctr" rtl="0" fontAlgn="base">
        <a:lnSpc>
          <a:spcPct val="90000"/>
        </a:lnSpc>
        <a:spcBef>
          <a:spcPct val="0"/>
        </a:spcBef>
        <a:spcAft>
          <a:spcPct val="0"/>
        </a:spcAft>
        <a:defRPr sz="5700" b="1">
          <a:solidFill>
            <a:srgbClr val="FFFFFF"/>
          </a:solidFill>
          <a:latin typeface="Palatino" charset="0"/>
          <a:ea typeface="ヒラギノ明朝 ProN W6" charset="0"/>
          <a:cs typeface="ヒラギノ明朝 ProN W6" charset="0"/>
          <a:sym typeface="Palatino" charset="0"/>
        </a:defRPr>
      </a:lvl9pPr>
    </p:titleStyle>
    <p:bodyStyle>
      <a:lvl1pPr algn="ctr" rtl="0" fontAlgn="base">
        <a:spcBef>
          <a:spcPct val="0"/>
        </a:spcBef>
        <a:spcAft>
          <a:spcPct val="0"/>
        </a:spcAft>
        <a:defRPr sz="3300">
          <a:solidFill>
            <a:srgbClr val="FFFFFF"/>
          </a:solidFill>
          <a:latin typeface="+mn-lt"/>
          <a:ea typeface="+mn-ea"/>
          <a:cs typeface="+mn-cs"/>
          <a:sym typeface="Palatino" charset="0"/>
        </a:defRPr>
      </a:lvl1pPr>
      <a:lvl2pPr algn="ctr" rtl="0" fontAlgn="base">
        <a:spcBef>
          <a:spcPct val="0"/>
        </a:spcBef>
        <a:spcAft>
          <a:spcPct val="0"/>
        </a:spcAft>
        <a:defRPr sz="3300">
          <a:solidFill>
            <a:srgbClr val="FFFFFF"/>
          </a:solidFill>
          <a:latin typeface="+mn-lt"/>
          <a:ea typeface="+mn-ea"/>
          <a:cs typeface="+mn-cs"/>
          <a:sym typeface="Palatino" charset="0"/>
        </a:defRPr>
      </a:lvl2pPr>
      <a:lvl3pPr algn="ctr" rtl="0" fontAlgn="base">
        <a:spcBef>
          <a:spcPct val="0"/>
        </a:spcBef>
        <a:spcAft>
          <a:spcPct val="0"/>
        </a:spcAft>
        <a:defRPr sz="3300">
          <a:solidFill>
            <a:srgbClr val="FFFFFF"/>
          </a:solidFill>
          <a:latin typeface="+mn-lt"/>
          <a:ea typeface="+mn-ea"/>
          <a:cs typeface="+mn-cs"/>
          <a:sym typeface="Palatino" charset="0"/>
        </a:defRPr>
      </a:lvl3pPr>
      <a:lvl4pPr algn="ctr" rtl="0" fontAlgn="base">
        <a:spcBef>
          <a:spcPct val="0"/>
        </a:spcBef>
        <a:spcAft>
          <a:spcPct val="0"/>
        </a:spcAft>
        <a:defRPr sz="3300">
          <a:solidFill>
            <a:srgbClr val="FFFFFF"/>
          </a:solidFill>
          <a:latin typeface="+mn-lt"/>
          <a:ea typeface="+mn-ea"/>
          <a:cs typeface="+mn-cs"/>
          <a:sym typeface="Palatino" charset="0"/>
        </a:defRPr>
      </a:lvl4pPr>
      <a:lvl5pPr algn="ctr" rtl="0" fontAlgn="base">
        <a:spcBef>
          <a:spcPct val="0"/>
        </a:spcBef>
        <a:spcAft>
          <a:spcPct val="0"/>
        </a:spcAft>
        <a:defRPr sz="3300">
          <a:solidFill>
            <a:srgbClr val="FFFFFF"/>
          </a:solidFill>
          <a:latin typeface="+mn-lt"/>
          <a:ea typeface="+mn-ea"/>
          <a:cs typeface="+mn-cs"/>
          <a:sym typeface="Palatino" charset="0"/>
        </a:defRPr>
      </a:lvl5pPr>
      <a:lvl6pPr marL="454896" algn="ctr" rtl="0" fontAlgn="base">
        <a:spcBef>
          <a:spcPct val="0"/>
        </a:spcBef>
        <a:spcAft>
          <a:spcPct val="0"/>
        </a:spcAft>
        <a:defRPr sz="3300">
          <a:solidFill>
            <a:srgbClr val="FFFFFF"/>
          </a:solidFill>
          <a:latin typeface="+mn-lt"/>
          <a:ea typeface="+mn-ea"/>
          <a:cs typeface="+mn-cs"/>
          <a:sym typeface="Palatino" charset="0"/>
        </a:defRPr>
      </a:lvl6pPr>
      <a:lvl7pPr marL="909821" algn="ctr" rtl="0" fontAlgn="base">
        <a:spcBef>
          <a:spcPct val="0"/>
        </a:spcBef>
        <a:spcAft>
          <a:spcPct val="0"/>
        </a:spcAft>
        <a:defRPr sz="3300">
          <a:solidFill>
            <a:srgbClr val="FFFFFF"/>
          </a:solidFill>
          <a:latin typeface="+mn-lt"/>
          <a:ea typeface="+mn-ea"/>
          <a:cs typeface="+mn-cs"/>
          <a:sym typeface="Palatino" charset="0"/>
        </a:defRPr>
      </a:lvl7pPr>
      <a:lvl8pPr marL="1364756" algn="ctr" rtl="0" fontAlgn="base">
        <a:spcBef>
          <a:spcPct val="0"/>
        </a:spcBef>
        <a:spcAft>
          <a:spcPct val="0"/>
        </a:spcAft>
        <a:defRPr sz="3300">
          <a:solidFill>
            <a:srgbClr val="FFFFFF"/>
          </a:solidFill>
          <a:latin typeface="+mn-lt"/>
          <a:ea typeface="+mn-ea"/>
          <a:cs typeface="+mn-cs"/>
          <a:sym typeface="Palatino" charset="0"/>
        </a:defRPr>
      </a:lvl8pPr>
      <a:lvl9pPr marL="1819649" algn="ctr" rtl="0" fontAlgn="base">
        <a:spcBef>
          <a:spcPct val="0"/>
        </a:spcBef>
        <a:spcAft>
          <a:spcPct val="0"/>
        </a:spcAft>
        <a:defRPr sz="3300">
          <a:solidFill>
            <a:srgbClr val="FFFFFF"/>
          </a:solidFill>
          <a:latin typeface="+mn-lt"/>
          <a:ea typeface="+mn-ea"/>
          <a:cs typeface="+mn-cs"/>
          <a:sym typeface="Palatino" charset="0"/>
        </a:defRPr>
      </a:lvl9pPr>
    </p:bodyStyle>
    <p:otherStyle>
      <a:defPPr>
        <a:defRPr lang="en-US"/>
      </a:defPPr>
      <a:lvl1pPr marL="0" algn="l" defTabSz="454896" rtl="0" eaLnBrk="1" latinLnBrk="0" hangingPunct="1">
        <a:defRPr sz="1800" kern="1200">
          <a:solidFill>
            <a:schemeClr val="tx1"/>
          </a:solidFill>
          <a:latin typeface="+mn-lt"/>
          <a:ea typeface="+mn-ea"/>
          <a:cs typeface="+mn-cs"/>
        </a:defRPr>
      </a:lvl1pPr>
      <a:lvl2pPr marL="454896" algn="l" defTabSz="454896" rtl="0" eaLnBrk="1" latinLnBrk="0" hangingPunct="1">
        <a:defRPr sz="1800" kern="1200">
          <a:solidFill>
            <a:schemeClr val="tx1"/>
          </a:solidFill>
          <a:latin typeface="+mn-lt"/>
          <a:ea typeface="+mn-ea"/>
          <a:cs typeface="+mn-cs"/>
        </a:defRPr>
      </a:lvl2pPr>
      <a:lvl3pPr marL="909821" algn="l" defTabSz="454896" rtl="0" eaLnBrk="1" latinLnBrk="0" hangingPunct="1">
        <a:defRPr sz="1800" kern="1200">
          <a:solidFill>
            <a:schemeClr val="tx1"/>
          </a:solidFill>
          <a:latin typeface="+mn-lt"/>
          <a:ea typeface="+mn-ea"/>
          <a:cs typeface="+mn-cs"/>
        </a:defRPr>
      </a:lvl3pPr>
      <a:lvl4pPr marL="1364756" algn="l" defTabSz="454896" rtl="0" eaLnBrk="1" latinLnBrk="0" hangingPunct="1">
        <a:defRPr sz="1800" kern="1200">
          <a:solidFill>
            <a:schemeClr val="tx1"/>
          </a:solidFill>
          <a:latin typeface="+mn-lt"/>
          <a:ea typeface="+mn-ea"/>
          <a:cs typeface="+mn-cs"/>
        </a:defRPr>
      </a:lvl4pPr>
      <a:lvl5pPr marL="1819649" algn="l" defTabSz="454896" rtl="0" eaLnBrk="1" latinLnBrk="0" hangingPunct="1">
        <a:defRPr sz="1800" kern="1200">
          <a:solidFill>
            <a:schemeClr val="tx1"/>
          </a:solidFill>
          <a:latin typeface="+mn-lt"/>
          <a:ea typeface="+mn-ea"/>
          <a:cs typeface="+mn-cs"/>
        </a:defRPr>
      </a:lvl5pPr>
      <a:lvl6pPr marL="2274587" algn="l" defTabSz="454896" rtl="0" eaLnBrk="1" latinLnBrk="0" hangingPunct="1">
        <a:defRPr sz="1800" kern="1200">
          <a:solidFill>
            <a:schemeClr val="tx1"/>
          </a:solidFill>
          <a:latin typeface="+mn-lt"/>
          <a:ea typeface="+mn-ea"/>
          <a:cs typeface="+mn-cs"/>
        </a:defRPr>
      </a:lvl6pPr>
      <a:lvl7pPr marL="2729492" algn="l" defTabSz="454896" rtl="0" eaLnBrk="1" latinLnBrk="0" hangingPunct="1">
        <a:defRPr sz="1800" kern="1200">
          <a:solidFill>
            <a:schemeClr val="tx1"/>
          </a:solidFill>
          <a:latin typeface="+mn-lt"/>
          <a:ea typeface="+mn-ea"/>
          <a:cs typeface="+mn-cs"/>
        </a:defRPr>
      </a:lvl7pPr>
      <a:lvl8pPr marL="3184415" algn="l" defTabSz="454896" rtl="0" eaLnBrk="1" latinLnBrk="0" hangingPunct="1">
        <a:defRPr sz="1800" kern="1200">
          <a:solidFill>
            <a:schemeClr val="tx1"/>
          </a:solidFill>
          <a:latin typeface="+mn-lt"/>
          <a:ea typeface="+mn-ea"/>
          <a:cs typeface="+mn-cs"/>
        </a:defRPr>
      </a:lvl8pPr>
      <a:lvl9pPr marL="3639342" algn="l" defTabSz="4548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17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1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9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9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9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9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9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9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0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0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0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04.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0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0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16.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6.png"/><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1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4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3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3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38.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5.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5.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5.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5.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8.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16.xml"/></Relationships>
</file>

<file path=ppt/slides/_rels/slide4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36.xml"/><Relationship Id="rId1" Type="http://schemas.openxmlformats.org/officeDocument/2006/relationships/slideLayout" Target="../slideLayouts/slideLayout28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0.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8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8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692406" y="4364742"/>
            <a:ext cx="11619991" cy="2253052"/>
            <a:chOff x="395536" y="3068959"/>
            <a:chExt cx="8170306" cy="1584177"/>
          </a:xfrm>
        </p:grpSpPr>
        <p:sp>
          <p:nvSpPr>
            <p:cNvPr id="14339" name="Rectangle 3"/>
            <p:cNvSpPr>
              <a:spLocks/>
            </p:cNvSpPr>
            <p:nvPr/>
          </p:nvSpPr>
          <p:spPr bwMode="auto">
            <a:xfrm>
              <a:off x="395536" y="3140968"/>
              <a:ext cx="676875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26676" tIns="26676" rIns="26676" bIns="26676"/>
            <a:lstStyle/>
            <a:p>
              <a:pPr algn="l">
                <a:spcBef>
                  <a:spcPct val="50000"/>
                </a:spcBef>
              </a:pPr>
              <a:r>
                <a:rPr lang="en-US" sz="3400" dirty="0">
                  <a:solidFill>
                    <a:srgbClr val="1A1A1A"/>
                  </a:solidFill>
                  <a:latin typeface="Helvetica"/>
                  <a:ea typeface="ＭＳ Ｐゴシック" charset="0"/>
                  <a:cs typeface="Helvetica"/>
                  <a:sym typeface="Bodoni SvtyTwo ITC TT-Book" charset="0"/>
                </a:rPr>
                <a:t>Luciano Floridi</a:t>
              </a:r>
              <a:br>
                <a:rPr lang="en-US" sz="3400" dirty="0">
                  <a:solidFill>
                    <a:srgbClr val="1A1A1A"/>
                  </a:solidFill>
                  <a:latin typeface="Helvetica"/>
                  <a:ea typeface="ＭＳ Ｐゴシック" charset="0"/>
                  <a:cs typeface="Helvetica"/>
                  <a:sym typeface="Bodoni SvtyTwo ITC TT-Book" charset="0"/>
                </a:rPr>
              </a:br>
              <a:r>
                <a:rPr lang="en-US" sz="3100" dirty="0">
                  <a:solidFill>
                    <a:srgbClr val="1A1A1A"/>
                  </a:solidFill>
                  <a:latin typeface="Helvetica"/>
                  <a:ea typeface="ＭＳ Ｐゴシック" charset="0"/>
                  <a:cs typeface="Helvetica"/>
                  <a:sym typeface="Bodoni SvtyTwo ITC TT-Book" charset="0"/>
                </a:rPr>
                <a:t>Professor of Philosophy and Ethics of Information Oxford Internet Institute </a:t>
              </a:r>
              <a:br>
                <a:rPr lang="en-US" sz="3100" dirty="0">
                  <a:solidFill>
                    <a:srgbClr val="1A1A1A"/>
                  </a:solidFill>
                  <a:latin typeface="Helvetica"/>
                  <a:ea typeface="ＭＳ Ｐゴシック" charset="0"/>
                  <a:cs typeface="Helvetica"/>
                  <a:sym typeface="Bodoni SvtyTwo ITC TT-Book" charset="0"/>
                </a:rPr>
              </a:br>
              <a:r>
                <a:rPr lang="en-US" sz="3100" dirty="0">
                  <a:solidFill>
                    <a:srgbClr val="1A1A1A"/>
                  </a:solidFill>
                  <a:latin typeface="Helvetica"/>
                  <a:ea typeface="ＭＳ Ｐゴシック" charset="0"/>
                  <a:cs typeface="Helvetica"/>
                  <a:sym typeface="Bodoni SvtyTwo ITC TT-Book" charset="0"/>
                </a:rPr>
                <a:t>University of Oxford</a:t>
              </a:r>
            </a:p>
          </p:txBody>
        </p:sp>
        <p:pic>
          <p:nvPicPr>
            <p:cNvPr id="2" name="Picture 1" descr="oxford logo 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256" y="3068959"/>
              <a:ext cx="1689586" cy="1583584"/>
            </a:xfrm>
            <a:prstGeom prst="rect">
              <a:avLst/>
            </a:prstGeom>
            <a:ln>
              <a:noFill/>
            </a:ln>
            <a:effectLst>
              <a:outerShdw blurRad="292100" dist="139700" dir="2700000" algn="tl" rotWithShape="0">
                <a:srgbClr val="333333">
                  <a:alpha val="65000"/>
                </a:srgbClr>
              </a:outerShdw>
            </a:effectLst>
          </p:spPr>
        </p:pic>
      </p:grpSp>
      <p:sp>
        <p:nvSpPr>
          <p:cNvPr id="11" name="Rectangle 10"/>
          <p:cNvSpPr/>
          <p:nvPr/>
        </p:nvSpPr>
        <p:spPr>
          <a:xfrm>
            <a:off x="-914423" y="700341"/>
            <a:ext cx="14982104" cy="1944212"/>
          </a:xfrm>
          <a:prstGeom prst="rect">
            <a:avLst/>
          </a:prstGeom>
          <a:solidFill>
            <a:srgbClr val="595959">
              <a:alpha val="70000"/>
            </a:srgbClr>
          </a:solidFill>
          <a:ln w="3175" cap="flat" cmpd="sng" algn="ctr">
            <a:noFill/>
            <a:prstDash val="solid"/>
          </a:ln>
          <a:effectLst>
            <a:outerShdw blurRad="65500" dist="38100" dir="5400000" rotWithShape="0">
              <a:srgbClr val="000000">
                <a:alpha val="40000"/>
              </a:srgbClr>
            </a:outerShdw>
          </a:effectLst>
        </p:spPr>
        <p:txBody>
          <a:bodyPr lIns="91100" tIns="45537" rIns="91100" bIns="45537" rtlCol="0" anchor="ctr"/>
          <a:lstStyle/>
          <a:p>
            <a:pPr fontAlgn="auto">
              <a:spcBef>
                <a:spcPts val="0"/>
              </a:spcBef>
              <a:spcAft>
                <a:spcPts val="0"/>
              </a:spcAft>
            </a:pPr>
            <a:endParaRPr lang="en-US" sz="3100" kern="0" dirty="0">
              <a:solidFill>
                <a:srgbClr val="FFFFFF"/>
              </a:solidFill>
              <a:latin typeface="Calibri"/>
              <a:ea typeface="MS PGothic" pitchFamily="34" charset="-128"/>
              <a:cs typeface="Calibri"/>
            </a:endParaRPr>
          </a:p>
        </p:txBody>
      </p:sp>
      <p:sp>
        <p:nvSpPr>
          <p:cNvPr id="12" name="Rectangle 11"/>
          <p:cNvSpPr/>
          <p:nvPr/>
        </p:nvSpPr>
        <p:spPr>
          <a:xfrm>
            <a:off x="-284354" y="748058"/>
            <a:ext cx="13573510" cy="1661888"/>
          </a:xfrm>
          <a:prstGeom prst="rect">
            <a:avLst/>
          </a:prstGeom>
        </p:spPr>
        <p:txBody>
          <a:bodyPr wrap="square" lIns="91100" tIns="45537" rIns="91100" bIns="45537">
            <a:spAutoFit/>
          </a:bodyPr>
          <a:lstStyle/>
          <a:p>
            <a:pPr eaLnBrk="0" hangingPunct="0">
              <a:defRPr/>
            </a:pPr>
            <a:r>
              <a:rPr lang="en-GB" sz="5400" b="1" dirty="0">
                <a:solidFill>
                  <a:schemeClr val="bg1"/>
                </a:solidFill>
                <a:latin typeface="Helvetica"/>
                <a:ea typeface="MS PGothic" pitchFamily="34" charset="-128"/>
              </a:rPr>
              <a:t>ENVELOPING THE WORLD </a:t>
            </a:r>
            <a:br>
              <a:rPr lang="en-GB" sz="5400" b="1" dirty="0">
                <a:solidFill>
                  <a:schemeClr val="bg1"/>
                </a:solidFill>
                <a:latin typeface="Helvetica"/>
                <a:ea typeface="MS PGothic" pitchFamily="34" charset="-128"/>
              </a:rPr>
            </a:br>
            <a:r>
              <a:rPr lang="en-GB" sz="4800" b="1" dirty="0">
                <a:solidFill>
                  <a:schemeClr val="bg1"/>
                </a:solidFill>
                <a:latin typeface="Helvetica"/>
                <a:ea typeface="MS PGothic" pitchFamily="34" charset="-128"/>
              </a:rPr>
              <a:t>HOW REALITY IS BECOMING AI-FRIENDLY</a:t>
            </a:r>
            <a:endParaRPr lang="en-GB" sz="4400" b="1" dirty="0">
              <a:solidFill>
                <a:schemeClr val="bg1"/>
              </a:solidFill>
              <a:latin typeface="Helvetica"/>
              <a:ea typeface="MS PGothic" pitchFamily="34" charset="-128"/>
            </a:endParaRPr>
          </a:p>
        </p:txBody>
      </p:sp>
    </p:spTree>
    <p:extLst>
      <p:ext uri="{BB962C8B-B14F-4D97-AF65-F5344CB8AC3E}">
        <p14:creationId xmlns:p14="http://schemas.microsoft.com/office/powerpoint/2010/main" val="2791703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98144" y="3076600"/>
            <a:ext cx="5334000" cy="5346700"/>
          </a:xfrm>
          <a:prstGeom prst="rect">
            <a:avLst/>
          </a:prstGeom>
        </p:spPr>
      </p:pic>
      <p:sp>
        <p:nvSpPr>
          <p:cNvPr id="9" name="Rectangle 8"/>
          <p:cNvSpPr/>
          <p:nvPr/>
        </p:nvSpPr>
        <p:spPr>
          <a:xfrm>
            <a:off x="-5356273" y="1599636"/>
            <a:ext cx="13869102" cy="2413067"/>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82" tIns="64842" rIns="129682" bIns="64842" rtlCol="0" anchor="ctr"/>
          <a:lstStyle/>
          <a:p>
            <a:pPr algn="r" defTabSz="1297329">
              <a:spcBef>
                <a:spcPts val="853"/>
              </a:spcBef>
              <a:spcAft>
                <a:spcPts val="853"/>
              </a:spcAft>
            </a:pPr>
            <a:r>
              <a:rPr lang="en-US" sz="4600" dirty="0">
                <a:solidFill>
                  <a:prstClr val="white"/>
                </a:solidFill>
                <a:latin typeface="Arial"/>
                <a:ea typeface="Calibri"/>
                <a:cs typeface="Arial"/>
              </a:rPr>
              <a:t>Past: enveloping a stand-alone </a:t>
            </a:r>
            <a:br>
              <a:rPr lang="en-US" sz="4600" dirty="0">
                <a:solidFill>
                  <a:prstClr val="white"/>
                </a:solidFill>
                <a:latin typeface="Arial"/>
                <a:ea typeface="Calibri"/>
                <a:cs typeface="Arial"/>
              </a:rPr>
            </a:br>
            <a:r>
              <a:rPr lang="en-US" sz="4600" dirty="0">
                <a:solidFill>
                  <a:prstClr val="white"/>
                </a:solidFill>
                <a:latin typeface="Arial"/>
                <a:ea typeface="Calibri"/>
                <a:cs typeface="Arial"/>
              </a:rPr>
              <a:t>phenomenon (e.g. factory).</a:t>
            </a:r>
          </a:p>
        </p:txBody>
      </p:sp>
      <p:sp>
        <p:nvSpPr>
          <p:cNvPr id="11" name="Rectangle 10"/>
          <p:cNvSpPr/>
          <p:nvPr/>
        </p:nvSpPr>
        <p:spPr>
          <a:xfrm>
            <a:off x="2902051" y="6677000"/>
            <a:ext cx="14905655" cy="1886610"/>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82" tIns="64842" rIns="129682" bIns="64842" rtlCol="0" anchor="ctr"/>
          <a:lstStyle/>
          <a:p>
            <a:pPr algn="just" defTabSz="1297329">
              <a:spcBef>
                <a:spcPts val="853"/>
              </a:spcBef>
              <a:spcAft>
                <a:spcPts val="853"/>
              </a:spcAft>
            </a:pPr>
            <a:r>
              <a:rPr lang="en-US" sz="4600" dirty="0">
                <a:solidFill>
                  <a:prstClr val="white"/>
                </a:solidFill>
                <a:latin typeface="Arial"/>
                <a:ea typeface="Calibri"/>
                <a:cs typeface="Arial"/>
              </a:rPr>
              <a:t>  Future: enveloping the environment </a:t>
            </a:r>
            <a:br>
              <a:rPr lang="en-US" sz="4600" dirty="0">
                <a:solidFill>
                  <a:prstClr val="white"/>
                </a:solidFill>
                <a:latin typeface="Arial"/>
                <a:ea typeface="Calibri"/>
                <a:cs typeface="Arial"/>
              </a:rPr>
            </a:br>
            <a:r>
              <a:rPr lang="en-US" sz="4600" dirty="0">
                <a:solidFill>
                  <a:prstClr val="white"/>
                </a:solidFill>
                <a:latin typeface="Arial"/>
                <a:ea typeface="Calibri"/>
                <a:cs typeface="Arial"/>
              </a:rPr>
              <a:t>  as an AI-friendly infosphere.</a:t>
            </a:r>
          </a:p>
        </p:txBody>
      </p:sp>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219" tIns="72625" rIns="145219" bIns="72625" rtlCol="0" anchor="ctr"/>
          <a:lstStyle/>
          <a:p>
            <a:pPr defTabSz="1297329"/>
            <a:endParaRPr lang="en-US" sz="1800" b="1">
              <a:solidFill>
                <a:prstClr val="white"/>
              </a:solidFill>
              <a:latin typeface="Verdana"/>
            </a:endParaRPr>
          </a:p>
        </p:txBody>
      </p:sp>
      <p:sp>
        <p:nvSpPr>
          <p:cNvPr id="14" name="Rectangle 13"/>
          <p:cNvSpPr/>
          <p:nvPr/>
        </p:nvSpPr>
        <p:spPr>
          <a:xfrm>
            <a:off x="71" y="9"/>
            <a:ext cx="6844565" cy="743974"/>
          </a:xfrm>
          <a:prstGeom prst="rect">
            <a:avLst/>
          </a:prstGeom>
        </p:spPr>
        <p:txBody>
          <a:bodyPr wrap="none" lIns="129571" tIns="64784" rIns="129571" bIns="64784">
            <a:spAutoFit/>
          </a:bodyPr>
          <a:lstStyle/>
          <a:p>
            <a:pPr algn="l" defTabSz="1297329" eaLnBrk="0" hangingPunct="0">
              <a:defRPr/>
            </a:pPr>
            <a:r>
              <a:rPr lang="en-GB" sz="4000" b="1" dirty="0">
                <a:solidFill>
                  <a:prstClr val="black"/>
                </a:solidFill>
                <a:latin typeface="Helvetica"/>
                <a:ea typeface="MS PGothic" pitchFamily="34" charset="-128"/>
              </a:rPr>
              <a:t>ENVELOPING THE WORLD</a:t>
            </a:r>
          </a:p>
        </p:txBody>
      </p:sp>
    </p:spTree>
    <p:extLst>
      <p:ext uri="{BB962C8B-B14F-4D97-AF65-F5344CB8AC3E}">
        <p14:creationId xmlns:p14="http://schemas.microsoft.com/office/powerpoint/2010/main" val="3637503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7322" y="1686902"/>
            <a:ext cx="11639296" cy="1495552"/>
          </a:xfrm>
        </p:spPr>
        <p:txBody>
          <a:bodyPr>
            <a:normAutofit/>
          </a:bodyPr>
          <a:lstStyle/>
          <a:p>
            <a:r>
              <a:rPr lang="fr-FR" dirty="0" smtClean="0"/>
              <a:t>reality </a:t>
            </a:r>
            <a:r>
              <a:rPr lang="fr-FR" dirty="0"/>
              <a:t>and </a:t>
            </a:r>
            <a:r>
              <a:rPr lang="fr-FR" dirty="0" smtClean="0"/>
              <a:t>virtuality</a:t>
            </a:r>
            <a:endParaRPr lang="fr-FR" dirty="0"/>
          </a:p>
        </p:txBody>
      </p:sp>
      <p:pic>
        <p:nvPicPr>
          <p:cNvPr id="10" name="Image 9" descr="logo_ec.png"/>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7717"/>
          <a:stretch/>
        </p:blipFill>
        <p:spPr>
          <a:xfrm>
            <a:off x="5109663" y="8364214"/>
            <a:ext cx="2368427" cy="1389389"/>
          </a:xfrm>
          <a:prstGeom prst="rect">
            <a:avLst/>
          </a:prstGeom>
        </p:spPr>
      </p:pic>
      <p:pic>
        <p:nvPicPr>
          <p:cNvPr id="8" name="Picture 7" descr="fig 16bis.pdf"/>
          <p:cNvPicPr>
            <a:picLocks noChangeAspect="1"/>
          </p:cNvPicPr>
          <p:nvPr/>
        </p:nvPicPr>
        <p:blipFill rotWithShape="1">
          <a:blip r:embed="rId3" cstate="screen">
            <a:extLst>
              <a:ext uri="{28A0092B-C50C-407E-A947-70E740481C1C}">
                <a14:useLocalDpi xmlns:a14="http://schemas.microsoft.com/office/drawing/2010/main"/>
              </a:ext>
            </a:extLst>
          </a:blip>
          <a:srcRect t="11723"/>
          <a:stretch/>
        </p:blipFill>
        <p:spPr>
          <a:xfrm>
            <a:off x="-51928" y="2112274"/>
            <a:ext cx="13004800" cy="8610149"/>
          </a:xfrm>
          <a:prstGeom prst="rect">
            <a:avLst/>
          </a:prstGeom>
        </p:spPr>
      </p:pic>
      <p:pic>
        <p:nvPicPr>
          <p:cNvPr id="9" name="Picture 8" descr="Digital_Agenda_Europ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34650" y="4348399"/>
            <a:ext cx="4117257" cy="1911679"/>
          </a:xfrm>
          <a:prstGeom prst="rect">
            <a:avLst/>
          </a:prstGeom>
          <a:ln>
            <a:solidFill>
              <a:srgbClr val="008000"/>
            </a:solidFill>
          </a:ln>
          <a:effectLst>
            <a:outerShdw blurRad="292100" dist="139700" dir="2700000" algn="tl" rotWithShape="0">
              <a:srgbClr val="333333">
                <a:alpha val="65000"/>
              </a:srgbClr>
            </a:outerShdw>
          </a:effectLst>
        </p:spPr>
      </p:pic>
      <p:sp>
        <p:nvSpPr>
          <p:cNvPr id="14" name="Rectangle 13"/>
          <p:cNvSpPr/>
          <p:nvPr/>
        </p:nvSpPr>
        <p:spPr>
          <a:xfrm>
            <a:off x="-1058440" y="6460976"/>
            <a:ext cx="15208812" cy="204822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35" tIns="64818" rIns="129635" bIns="64818" rtlCol="0" anchor="ctr"/>
          <a:lstStyle/>
          <a:p>
            <a:r>
              <a:rPr lang="en-US" dirty="0" smtClean="0">
                <a:solidFill>
                  <a:prstClr val="white"/>
                </a:solidFill>
                <a:latin typeface="Arial"/>
                <a:cs typeface="Arial"/>
              </a:rPr>
              <a:t>	</a:t>
            </a:r>
            <a:r>
              <a:rPr lang="en-US" sz="4000" dirty="0">
                <a:solidFill>
                  <a:prstClr val="white"/>
                </a:solidFill>
                <a:latin typeface="Arial"/>
                <a:cs typeface="Arial"/>
              </a:rPr>
              <a:t>Ca. 20% of EU population used a laptop to access </a:t>
            </a:r>
            <a:br>
              <a:rPr lang="en-US" sz="4000" dirty="0">
                <a:solidFill>
                  <a:prstClr val="white"/>
                </a:solidFill>
                <a:latin typeface="Arial"/>
                <a:cs typeface="Arial"/>
              </a:rPr>
            </a:br>
            <a:r>
              <a:rPr lang="en-US" sz="4000" dirty="0">
                <a:solidFill>
                  <a:prstClr val="white"/>
                </a:solidFill>
                <a:latin typeface="Arial"/>
                <a:cs typeface="Arial"/>
              </a:rPr>
              <a:t>	the internet, via wireless away from home or work.</a:t>
            </a:r>
          </a:p>
        </p:txBody>
      </p:sp>
      <p:sp>
        <p:nvSpPr>
          <p:cNvPr id="7" name="Rectangle 6"/>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1" name="Rectangle 10"/>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Tree>
    <p:extLst>
      <p:ext uri="{BB962C8B-B14F-4D97-AF65-F5344CB8AC3E}">
        <p14:creationId xmlns:p14="http://schemas.microsoft.com/office/powerpoint/2010/main" val="1386607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38104" y="2788568"/>
            <a:ext cx="5334000" cy="5346700"/>
          </a:xfrm>
          <a:prstGeom prst="rect">
            <a:avLst/>
          </a:prstGeom>
        </p:spPr>
      </p:pic>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6" name="Rectangle 5"/>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
        <p:nvSpPr>
          <p:cNvPr id="7" name="Rectangle 6"/>
          <p:cNvSpPr/>
          <p:nvPr/>
        </p:nvSpPr>
        <p:spPr>
          <a:xfrm>
            <a:off x="-1025559" y="4703448"/>
            <a:ext cx="15208812" cy="1037449"/>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defTabSz="1297662"/>
            <a:r>
              <a:rPr lang="en-US" sz="4000" b="1" dirty="0">
                <a:solidFill>
                  <a:prstClr val="white"/>
                </a:solidFill>
                <a:latin typeface="Arial"/>
                <a:cs typeface="Arial"/>
              </a:rPr>
              <a:t>Robust, cumulative, progressively refining trend.</a:t>
            </a:r>
          </a:p>
        </p:txBody>
      </p:sp>
    </p:spTree>
    <p:extLst>
      <p:ext uri="{BB962C8B-B14F-4D97-AF65-F5344CB8AC3E}">
        <p14:creationId xmlns:p14="http://schemas.microsoft.com/office/powerpoint/2010/main" val="3389002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3478064" y="6244952"/>
            <a:ext cx="3394402" cy="3402484"/>
          </a:xfrm>
          <a:prstGeom prst="rect">
            <a:avLst/>
          </a:prstGeom>
        </p:spPr>
      </p:pic>
      <p:pic>
        <p:nvPicPr>
          <p:cNvPr id="14" name="Picture 13"/>
          <p:cNvPicPr>
            <a:picLocks noChangeAspect="1"/>
          </p:cNvPicPr>
          <p:nvPr/>
        </p:nvPicPr>
        <p:blipFill>
          <a:blip r:embed="rId3"/>
          <a:stretch>
            <a:fillRect/>
          </a:stretch>
        </p:blipFill>
        <p:spPr>
          <a:xfrm>
            <a:off x="9382720" y="3220616"/>
            <a:ext cx="3394402" cy="3402484"/>
          </a:xfrm>
          <a:prstGeom prst="rect">
            <a:avLst/>
          </a:prstGeom>
        </p:spPr>
      </p:pic>
      <p:pic>
        <p:nvPicPr>
          <p:cNvPr id="12" name="Picture 11"/>
          <p:cNvPicPr>
            <a:picLocks noChangeAspect="1"/>
          </p:cNvPicPr>
          <p:nvPr/>
        </p:nvPicPr>
        <p:blipFill>
          <a:blip r:embed="rId3"/>
          <a:stretch>
            <a:fillRect/>
          </a:stretch>
        </p:blipFill>
        <p:spPr>
          <a:xfrm>
            <a:off x="1317824" y="1636440"/>
            <a:ext cx="3394402" cy="3402484"/>
          </a:xfrm>
          <a:prstGeom prst="rect">
            <a:avLst/>
          </a:prstGeom>
        </p:spPr>
      </p:pic>
      <p:sp>
        <p:nvSpPr>
          <p:cNvPr id="21" name="Rectangle 20"/>
          <p:cNvSpPr/>
          <p:nvPr/>
        </p:nvSpPr>
        <p:spPr>
          <a:xfrm>
            <a:off x="1301058" y="4600896"/>
            <a:ext cx="3745506" cy="584724"/>
          </a:xfrm>
          <a:prstGeom prst="rect">
            <a:avLst/>
          </a:prstGeom>
          <a:solidFill>
            <a:sysClr val="window" lastClr="FFFFFF">
              <a:lumMod val="65000"/>
              <a:alpha val="80000"/>
            </a:sysClr>
          </a:solidFill>
          <a:effectLst>
            <a:outerShdw blurRad="50800" dist="38100" dir="2700000" algn="tl" rotWithShape="0">
              <a:prstClr val="black">
                <a:alpha val="40000"/>
              </a:prstClr>
            </a:outerShdw>
          </a:effectLst>
        </p:spPr>
        <p:txBody>
          <a:bodyPr wrap="square" lIns="145174" tIns="72605" rIns="145174" bIns="72605">
            <a:spAutoFit/>
          </a:bodyPr>
          <a:lstStyle/>
          <a:p>
            <a:pPr algn="just" defTabSz="1296864">
              <a:spcBef>
                <a:spcPts val="956"/>
              </a:spcBef>
              <a:spcAft>
                <a:spcPts val="956"/>
              </a:spcAft>
              <a:defRPr/>
            </a:pPr>
            <a:r>
              <a:rPr lang="en-US" sz="2800" b="1" kern="0" dirty="0">
                <a:solidFill>
                  <a:prstClr val="white"/>
                </a:solidFill>
                <a:latin typeface="Arial"/>
                <a:ea typeface="Calibri"/>
                <a:cs typeface="Arial"/>
              </a:rPr>
              <a:t>Inside the computer</a:t>
            </a:r>
          </a:p>
        </p:txBody>
      </p:sp>
      <p:sp>
        <p:nvSpPr>
          <p:cNvPr id="22" name="Rectangle 21"/>
          <p:cNvSpPr/>
          <p:nvPr/>
        </p:nvSpPr>
        <p:spPr>
          <a:xfrm rot="21055209">
            <a:off x="3670058" y="7976035"/>
            <a:ext cx="4094197" cy="731814"/>
          </a:xfrm>
          <a:prstGeom prst="rect">
            <a:avLst/>
          </a:prstGeom>
        </p:spPr>
        <p:txBody>
          <a:bodyPr wrap="square" lIns="145174" tIns="72605" rIns="145174" bIns="72605">
            <a:spAutoFit/>
          </a:bodyPr>
          <a:lstStyle/>
          <a:p>
            <a:pPr algn="just" defTabSz="1296864">
              <a:spcBef>
                <a:spcPts val="956"/>
              </a:spcBef>
              <a:spcAft>
                <a:spcPts val="956"/>
              </a:spcAft>
            </a:pPr>
            <a:r>
              <a:rPr lang="en-US" sz="3800" b="1" dirty="0">
                <a:solidFill>
                  <a:prstClr val="white"/>
                </a:solidFill>
                <a:latin typeface="Arial"/>
                <a:ea typeface="Calibri"/>
                <a:cs typeface="Arial"/>
              </a:rPr>
              <a:t>Back inside</a:t>
            </a:r>
          </a:p>
        </p:txBody>
      </p:sp>
      <p:sp>
        <p:nvSpPr>
          <p:cNvPr id="23" name="Curved Down Arrow 22"/>
          <p:cNvSpPr/>
          <p:nvPr/>
        </p:nvSpPr>
        <p:spPr>
          <a:xfrm>
            <a:off x="5046562" y="2016196"/>
            <a:ext cx="4710923" cy="1126525"/>
          </a:xfrm>
          <a:prstGeom prst="curvedDownArrow">
            <a:avLst/>
          </a:prstGeom>
          <a:gradFill rotWithShape="1">
            <a:gsLst>
              <a:gs pos="0">
                <a:srgbClr val="F07F09">
                  <a:shade val="45000"/>
                  <a:satMod val="155000"/>
                </a:srgbClr>
              </a:gs>
              <a:gs pos="60000">
                <a:srgbClr val="F07F09">
                  <a:shade val="95000"/>
                  <a:satMod val="150000"/>
                </a:srgbClr>
              </a:gs>
              <a:gs pos="100000">
                <a:srgbClr val="F07F09">
                  <a:tint val="87000"/>
                  <a:satMod val="250000"/>
                </a:srgbClr>
              </a:gs>
            </a:gsLst>
            <a:lin ang="16200000" scaled="0"/>
          </a:gradFill>
          <a:ln w="9525" cap="flat" cmpd="sng" algn="ctr">
            <a:solidFill>
              <a:srgbClr val="F07F09">
                <a:satMod val="150000"/>
              </a:srgbClr>
            </a:solidFill>
            <a:prstDash val="solid"/>
          </a:ln>
          <a:effectLst>
            <a:outerShdw blurRad="65500" dist="38100" dir="5400000" rotWithShape="0">
              <a:srgbClr val="000000">
                <a:alpha val="40000"/>
              </a:srgbClr>
            </a:outerShdw>
          </a:effectLst>
        </p:spPr>
        <p:txBody>
          <a:bodyPr lIns="145174" tIns="72605" rIns="145174" bIns="72605" rtlCol="0" anchor="ctr"/>
          <a:lstStyle/>
          <a:p>
            <a:pPr defTabSz="1296864">
              <a:defRPr/>
            </a:pPr>
            <a:endParaRPr lang="en-US" sz="1800" b="1" kern="0">
              <a:solidFill>
                <a:prstClr val="black"/>
              </a:solidFill>
              <a:latin typeface="Verdana"/>
            </a:endParaRPr>
          </a:p>
        </p:txBody>
      </p:sp>
      <p:sp>
        <p:nvSpPr>
          <p:cNvPr id="24" name="Curved Down Arrow 23"/>
          <p:cNvSpPr/>
          <p:nvPr/>
        </p:nvSpPr>
        <p:spPr>
          <a:xfrm rot="10800000">
            <a:off x="6490725" y="6566029"/>
            <a:ext cx="4710923" cy="1126525"/>
          </a:xfrm>
          <a:prstGeom prst="curvedDownArrow">
            <a:avLst/>
          </a:prstGeom>
          <a:gradFill rotWithShape="1">
            <a:gsLst>
              <a:gs pos="0">
                <a:srgbClr val="F07F09">
                  <a:shade val="45000"/>
                  <a:satMod val="155000"/>
                </a:srgbClr>
              </a:gs>
              <a:gs pos="60000">
                <a:srgbClr val="F07F09">
                  <a:shade val="95000"/>
                  <a:satMod val="150000"/>
                </a:srgbClr>
              </a:gs>
              <a:gs pos="100000">
                <a:srgbClr val="F07F09">
                  <a:tint val="87000"/>
                  <a:satMod val="250000"/>
                </a:srgbClr>
              </a:gs>
            </a:gsLst>
            <a:lin ang="16200000" scaled="0"/>
          </a:gradFill>
          <a:ln w="9525" cap="flat" cmpd="sng" algn="ctr">
            <a:solidFill>
              <a:srgbClr val="F07F09">
                <a:satMod val="150000"/>
              </a:srgbClr>
            </a:solidFill>
            <a:prstDash val="solid"/>
          </a:ln>
          <a:effectLst>
            <a:outerShdw blurRad="65500" dist="38100" dir="5400000" rotWithShape="0">
              <a:srgbClr val="000000">
                <a:alpha val="40000"/>
              </a:srgbClr>
            </a:outerShdw>
          </a:effectLst>
        </p:spPr>
        <p:txBody>
          <a:bodyPr lIns="145174" tIns="72605" rIns="145174" bIns="72605" rtlCol="0" anchor="ctr"/>
          <a:lstStyle/>
          <a:p>
            <a:pPr defTabSz="1296864">
              <a:defRPr/>
            </a:pPr>
            <a:endParaRPr lang="en-US" sz="1800" b="1" kern="0">
              <a:solidFill>
                <a:prstClr val="black"/>
              </a:solidFill>
              <a:latin typeface="Verdana"/>
            </a:endParaRPr>
          </a:p>
        </p:txBody>
      </p:sp>
      <p:sp>
        <p:nvSpPr>
          <p:cNvPr id="25" name="Rectangle 24"/>
          <p:cNvSpPr/>
          <p:nvPr/>
        </p:nvSpPr>
        <p:spPr>
          <a:xfrm>
            <a:off x="8131548" y="6788566"/>
            <a:ext cx="5424575" cy="672269"/>
          </a:xfrm>
          <a:prstGeom prst="rect">
            <a:avLst/>
          </a:prstGeom>
        </p:spPr>
        <p:txBody>
          <a:bodyPr wrap="square" lIns="145174" tIns="72605" rIns="145174" bIns="72605">
            <a:spAutoFit/>
          </a:bodyPr>
          <a:lstStyle/>
          <a:p>
            <a:pPr algn="just" defTabSz="1296864">
              <a:spcBef>
                <a:spcPts val="956"/>
              </a:spcBef>
              <a:spcAft>
                <a:spcPts val="956"/>
              </a:spcAft>
            </a:pPr>
            <a:r>
              <a:rPr lang="en-US" sz="3400" b="1" dirty="0">
                <a:solidFill>
                  <a:prstClr val="black"/>
                </a:solidFill>
                <a:latin typeface="Arial"/>
                <a:ea typeface="Calibri"/>
                <a:cs typeface="Arial"/>
              </a:rPr>
              <a:t>Outside the computer</a:t>
            </a:r>
          </a:p>
        </p:txBody>
      </p:sp>
      <p:sp>
        <p:nvSpPr>
          <p:cNvPr id="11" name="Rectangle 10"/>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3" name="Rectangle 12"/>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Tree>
    <p:extLst>
      <p:ext uri="{BB962C8B-B14F-4D97-AF65-F5344CB8AC3E}">
        <p14:creationId xmlns:p14="http://schemas.microsoft.com/office/powerpoint/2010/main" val="1900045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5" name="Rectangle 14"/>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
        <p:nvSpPr>
          <p:cNvPr id="8" name="Rectangle 7"/>
          <p:cNvSpPr/>
          <p:nvPr/>
        </p:nvSpPr>
        <p:spPr>
          <a:xfrm>
            <a:off x="722842" y="988369"/>
            <a:ext cx="14492526" cy="9949099"/>
          </a:xfrm>
          <a:prstGeom prst="rect">
            <a:avLst/>
          </a:prstGeom>
        </p:spPr>
        <p:txBody>
          <a:bodyPr wrap="square" lIns="129689" tIns="64845" rIns="129689" bIns="64845">
            <a:spAutoFit/>
          </a:bodyPr>
          <a:lstStyle/>
          <a:p>
            <a:pPr algn="l">
              <a:spcBef>
                <a:spcPts val="400"/>
              </a:spcBef>
            </a:pPr>
            <a:r>
              <a:rPr lang="en-US" sz="4600" dirty="0">
                <a:solidFill>
                  <a:prstClr val="black"/>
                </a:solidFill>
                <a:latin typeface="Arial"/>
                <a:ea typeface="MS PGothic" pitchFamily="34" charset="-128"/>
                <a:cs typeface="Arial"/>
              </a:rPr>
              <a:t>Some philosophical questions:</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Small patterns?</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Zettabyte savvy?   </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inscribing reality?</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green gambit?</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shifting intelligence?</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a Roomba world?</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AI’s in-</a:t>
            </a:r>
            <a:r>
              <a:rPr lang="en-US" sz="4600" dirty="0" err="1">
                <a:solidFill>
                  <a:prstClr val="black"/>
                </a:solidFill>
                <a:latin typeface="Arial"/>
                <a:ea typeface="MS PGothic" pitchFamily="34" charset="-128"/>
                <a:cs typeface="Arial"/>
              </a:rPr>
              <a:t>betweeness</a:t>
            </a:r>
            <a:r>
              <a:rPr lang="en-US" sz="4600" dirty="0">
                <a:solidFill>
                  <a:prstClr val="black"/>
                </a:solidFill>
                <a:latin typeface="Arial"/>
                <a:ea typeface="MS PGothic" pitchFamily="34" charset="-128"/>
                <a:cs typeface="Arial"/>
              </a:rPr>
              <a:t>?</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replaceable interfaces?</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semantic engines?</a:t>
            </a:r>
          </a:p>
          <a:p>
            <a:pPr marL="4553264" lvl="8" indent="-913931">
              <a:spcBef>
                <a:spcPts val="400"/>
              </a:spcBef>
              <a:buFont typeface="+mj-lt"/>
              <a:buAutoNum type="arabicPeriod"/>
            </a:pPr>
            <a:r>
              <a:rPr lang="en-US" sz="4600" dirty="0">
                <a:solidFill>
                  <a:prstClr val="black"/>
                </a:solidFill>
                <a:latin typeface="Arial"/>
                <a:ea typeface="MS PGothic" pitchFamily="34" charset="-128"/>
                <a:cs typeface="Arial"/>
              </a:rPr>
              <a:t>cultural neo-dualism?</a:t>
            </a:r>
          </a:p>
          <a:p>
            <a:pPr marL="684225" indent="-684225" algn="l">
              <a:spcBef>
                <a:spcPts val="400"/>
              </a:spcBef>
              <a:buFont typeface="Courier New"/>
              <a:buChar char="o"/>
            </a:pPr>
            <a:endParaRPr lang="en-US" sz="4600" dirty="0">
              <a:solidFill>
                <a:prstClr val="black"/>
              </a:solidFill>
              <a:latin typeface="Arial"/>
              <a:ea typeface="MS PGothic" pitchFamily="34" charset="-128"/>
              <a:cs typeface="Arial"/>
            </a:endParaRPr>
          </a:p>
          <a:p>
            <a:pPr marL="684225" indent="-684225" algn="l">
              <a:spcBef>
                <a:spcPts val="400"/>
              </a:spcBef>
              <a:buFont typeface="Courier New"/>
              <a:buChar char="o"/>
            </a:pPr>
            <a:endParaRPr lang="en-US" sz="4600" dirty="0">
              <a:solidFill>
                <a:srgbClr val="FF0000"/>
              </a:solidFill>
              <a:latin typeface="Arial"/>
              <a:ea typeface="MS PGothic" pitchFamily="34" charset="-128"/>
              <a:cs typeface="Arial"/>
            </a:endParaRPr>
          </a:p>
        </p:txBody>
      </p:sp>
      <p:pic>
        <p:nvPicPr>
          <p:cNvPr id="10" name="Picture 9"/>
          <p:cNvPicPr>
            <a:picLocks noChangeAspect="1"/>
          </p:cNvPicPr>
          <p:nvPr/>
        </p:nvPicPr>
        <p:blipFill>
          <a:blip r:embed="rId3"/>
          <a:stretch>
            <a:fillRect/>
          </a:stretch>
        </p:blipFill>
        <p:spPr>
          <a:xfrm>
            <a:off x="309712" y="5956920"/>
            <a:ext cx="3394402" cy="3402484"/>
          </a:xfrm>
          <a:prstGeom prst="rect">
            <a:avLst/>
          </a:prstGeom>
        </p:spPr>
      </p:pic>
    </p:spTree>
    <p:extLst>
      <p:ext uri="{BB962C8B-B14F-4D97-AF65-F5344CB8AC3E}">
        <p14:creationId xmlns:p14="http://schemas.microsoft.com/office/powerpoint/2010/main" val="1452272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7" name="Rectangle 16"/>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grpSp>
        <p:nvGrpSpPr>
          <p:cNvPr id="9" name="Group 8"/>
          <p:cNvGrpSpPr/>
          <p:nvPr/>
        </p:nvGrpSpPr>
        <p:grpSpPr>
          <a:xfrm>
            <a:off x="-984098" y="6026495"/>
            <a:ext cx="16559508" cy="3753950"/>
            <a:chOff x="-1416145" y="1204395"/>
            <a:chExt cx="16559508" cy="7390395"/>
          </a:xfrm>
        </p:grpSpPr>
        <p:sp>
          <p:nvSpPr>
            <p:cNvPr id="10" name="Rectangle 9"/>
            <p:cNvSpPr/>
            <p:nvPr/>
          </p:nvSpPr>
          <p:spPr>
            <a:xfrm rot="5400000">
              <a:off x="3884210" y="-4095960"/>
              <a:ext cx="5958797"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1" name="Rectangle 3"/>
            <p:cNvSpPr>
              <a:spLocks noChangeArrowheads="1"/>
            </p:cNvSpPr>
            <p:nvPr/>
          </p:nvSpPr>
          <p:spPr bwMode="auto">
            <a:xfrm>
              <a:off x="96019" y="1276398"/>
              <a:ext cx="12815094" cy="7318392"/>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Data too big only in relation to our current computational power? Misleading.</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“Big data” because small computers? No.</a:t>
              </a:r>
              <a:br>
                <a:rPr lang="en-GB" sz="4000" b="1" dirty="0">
                  <a:solidFill>
                    <a:srgbClr val="FFFFFF"/>
                  </a:solidFill>
                  <a:latin typeface="Helvetica"/>
                  <a:ea typeface="MS PGothic" pitchFamily="34" charset="-128"/>
                  <a:cs typeface="Helvetica"/>
                </a:rPr>
              </a:br>
              <a:r>
                <a:rPr lang="en-GB" sz="4000" b="1" u="sng" dirty="0">
                  <a:solidFill>
                    <a:srgbClr val="FFFFFF"/>
                  </a:solidFill>
                  <a:latin typeface="Helvetica"/>
                  <a:ea typeface="MS PGothic" pitchFamily="34" charset="-128"/>
                  <a:cs typeface="Helvetica"/>
                </a:rPr>
                <a:t>Epistemological problem: small patterns</a:t>
              </a:r>
              <a:r>
                <a:rPr lang="en-GB" sz="4000" b="1" dirty="0">
                  <a:solidFill>
                    <a:srgbClr val="FFFFFF"/>
                  </a:solidFill>
                  <a:latin typeface="Helvetica"/>
                  <a:ea typeface="MS PGothic" pitchFamily="34" charset="-128"/>
                  <a:cs typeface="Helvetica"/>
                </a:rPr>
                <a:t>.</a:t>
              </a:r>
            </a:p>
            <a:p>
              <a:pPr algn="l">
                <a:spcBef>
                  <a:spcPts val="852"/>
                </a:spcBef>
              </a:pPr>
              <a:endParaRPr lang="en-GB" sz="4000" b="1" dirty="0">
                <a:solidFill>
                  <a:srgbClr val="FFFFFF"/>
                </a:solidFill>
                <a:latin typeface="Helvetica"/>
                <a:ea typeface="MS PGothic" pitchFamily="34" charset="-128"/>
                <a:cs typeface="Helvetica"/>
              </a:endParaRPr>
            </a:p>
          </p:txBody>
        </p:sp>
      </p:grpSp>
      <p:pic>
        <p:nvPicPr>
          <p:cNvPr id="8" name="Picture 7"/>
          <p:cNvPicPr>
            <a:picLocks noChangeAspect="1"/>
          </p:cNvPicPr>
          <p:nvPr/>
        </p:nvPicPr>
        <p:blipFill>
          <a:blip r:embed="rId3"/>
          <a:stretch>
            <a:fillRect/>
          </a:stretch>
        </p:blipFill>
        <p:spPr>
          <a:xfrm>
            <a:off x="4827424" y="1780456"/>
            <a:ext cx="3394402" cy="3402484"/>
          </a:xfrm>
          <a:prstGeom prst="rect">
            <a:avLst/>
          </a:prstGeom>
        </p:spPr>
      </p:pic>
    </p:spTree>
    <p:extLst>
      <p:ext uri="{BB962C8B-B14F-4D97-AF65-F5344CB8AC3E}">
        <p14:creationId xmlns:p14="http://schemas.microsoft.com/office/powerpoint/2010/main" val="2183054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4827424" y="1780456"/>
            <a:ext cx="3394402" cy="3402484"/>
          </a:xfrm>
          <a:prstGeom prst="rect">
            <a:avLst/>
          </a:prstGeom>
        </p:spPr>
      </p:pic>
      <p:grpSp>
        <p:nvGrpSpPr>
          <p:cNvPr id="15" name="Group 14"/>
          <p:cNvGrpSpPr/>
          <p:nvPr/>
        </p:nvGrpSpPr>
        <p:grpSpPr>
          <a:xfrm>
            <a:off x="-984100" y="4481508"/>
            <a:ext cx="16559508" cy="1719920"/>
            <a:chOff x="-1416147" y="1204391"/>
            <a:chExt cx="16559508" cy="3386006"/>
          </a:xfrm>
        </p:grpSpPr>
        <p:sp>
          <p:nvSpPr>
            <p:cNvPr id="18" name="Rectangle 17"/>
            <p:cNvSpPr/>
            <p:nvPr/>
          </p:nvSpPr>
          <p:spPr>
            <a:xfrm rot="5400000">
              <a:off x="5855495" y="-6067251"/>
              <a:ext cx="2016224"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24" name="Rectangle 3"/>
            <p:cNvSpPr>
              <a:spLocks noChangeArrowheads="1"/>
            </p:cNvSpPr>
            <p:nvPr/>
          </p:nvSpPr>
          <p:spPr bwMode="auto">
            <a:xfrm>
              <a:off x="96019" y="1276400"/>
              <a:ext cx="12671076" cy="33139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Small patterns</a:t>
              </a:r>
            </a:p>
            <a:p>
              <a:pPr algn="l">
                <a:spcBef>
                  <a:spcPts val="852"/>
                </a:spcBef>
              </a:pPr>
              <a:endParaRPr lang="en-GB" sz="4000" b="1" dirty="0">
                <a:solidFill>
                  <a:srgbClr val="FFFFFF"/>
                </a:solidFill>
                <a:latin typeface="Helvetica"/>
                <a:ea typeface="MS PGothic" pitchFamily="34" charset="-128"/>
                <a:cs typeface="Helvetica"/>
              </a:endParaRPr>
            </a:p>
          </p:txBody>
        </p:sp>
      </p:grpSp>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21" name="Rectangle 20"/>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3481134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827424" y="1780456"/>
            <a:ext cx="3394402" cy="3402484"/>
          </a:xfrm>
          <a:prstGeom prst="rect">
            <a:avLst/>
          </a:prstGeom>
        </p:spPr>
      </p:pic>
      <p:grpSp>
        <p:nvGrpSpPr>
          <p:cNvPr id="15" name="Group 14"/>
          <p:cNvGrpSpPr/>
          <p:nvPr/>
        </p:nvGrpSpPr>
        <p:grpSpPr>
          <a:xfrm>
            <a:off x="-986432" y="5083176"/>
            <a:ext cx="16559508" cy="4415135"/>
            <a:chOff x="-1416145" y="1204394"/>
            <a:chExt cx="16559508" cy="16097290"/>
          </a:xfrm>
        </p:grpSpPr>
        <p:sp>
          <p:nvSpPr>
            <p:cNvPr id="18" name="Rectangle 17"/>
            <p:cNvSpPr/>
            <p:nvPr/>
          </p:nvSpPr>
          <p:spPr>
            <a:xfrm rot="5400000">
              <a:off x="-1140762" y="929011"/>
              <a:ext cx="16008741"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24" name="Rectangle 3"/>
            <p:cNvSpPr>
              <a:spLocks noChangeArrowheads="1"/>
            </p:cNvSpPr>
            <p:nvPr/>
          </p:nvSpPr>
          <p:spPr bwMode="auto">
            <a:xfrm>
              <a:off x="96019" y="1276397"/>
              <a:ext cx="12671076" cy="1602528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“You need the haystack to find  the needle”, General Keith Alexander, Director of the National Security Agency (NSA).</a:t>
              </a:r>
            </a:p>
            <a:p>
              <a:pPr algn="l">
                <a:spcBef>
                  <a:spcPts val="852"/>
                </a:spcBef>
              </a:pPr>
              <a:r>
                <a:rPr lang="en-GB" sz="4000" b="1" dirty="0">
                  <a:solidFill>
                    <a:srgbClr val="FFFFFF"/>
                  </a:solidFill>
                  <a:latin typeface="Helvetica"/>
                  <a:ea typeface="MS PGothic" pitchFamily="34" charset="-128"/>
                  <a:cs typeface="Helvetica"/>
                </a:rPr>
                <a:t>Edward Snowden: PRISM, </a:t>
              </a:r>
              <a:r>
                <a:rPr lang="en-GB" sz="4000" b="1" i="1" dirty="0">
                  <a:solidFill>
                    <a:srgbClr val="FFFFFF"/>
                  </a:solidFill>
                  <a:latin typeface="Helvetica"/>
                  <a:ea typeface="MS PGothic" pitchFamily="34" charset="-128"/>
                  <a:cs typeface="Helvetica"/>
                </a:rPr>
                <a:t>The Guardian</a:t>
              </a:r>
              <a:r>
                <a:rPr lang="en-GB" sz="4000" b="1" dirty="0">
                  <a:solidFill>
                    <a:srgbClr val="FFFFFF"/>
                  </a:solidFill>
                  <a:latin typeface="Helvetica"/>
                  <a:ea typeface="MS PGothic" pitchFamily="34" charset="-128"/>
                  <a:cs typeface="Helvetica"/>
                </a:rPr>
                <a:t> and </a:t>
              </a:r>
              <a:r>
                <a:rPr lang="en-GB" sz="4000" b="1" i="1" dirty="0">
                  <a:solidFill>
                    <a:srgbClr val="FFFFFF"/>
                  </a:solidFill>
                  <a:latin typeface="Helvetica"/>
                  <a:ea typeface="MS PGothic" pitchFamily="34" charset="-128"/>
                  <a:cs typeface="Helvetica"/>
                </a:rPr>
                <a:t>The Washington Post</a:t>
              </a:r>
              <a:r>
                <a:rPr lang="en-GB" sz="4000" b="1" dirty="0">
                  <a:solidFill>
                    <a:srgbClr val="FFFFFF"/>
                  </a:solidFill>
                  <a:latin typeface="Helvetica"/>
                  <a:ea typeface="MS PGothic" pitchFamily="34" charset="-128"/>
                  <a:cs typeface="Helvetica"/>
                </a:rPr>
                <a:t>, June, 2013; </a:t>
              </a:r>
              <a:r>
                <a:rPr lang="en-GB" sz="4000" b="1" dirty="0" err="1">
                  <a:solidFill>
                    <a:srgbClr val="FFFFFF"/>
                  </a:solidFill>
                  <a:latin typeface="Helvetica"/>
                  <a:ea typeface="MS PGothic" pitchFamily="34" charset="-128"/>
                  <a:cs typeface="Helvetica"/>
                </a:rPr>
                <a:t>xKeyscore</a:t>
              </a:r>
              <a:r>
                <a:rPr lang="en-GB" sz="4000" b="1" dirty="0">
                  <a:solidFill>
                    <a:srgbClr val="FFFFFF"/>
                  </a:solidFill>
                  <a:latin typeface="Helvetica"/>
                  <a:ea typeface="MS PGothic" pitchFamily="34" charset="-128"/>
                  <a:cs typeface="Helvetica"/>
                </a:rPr>
                <a:t>, </a:t>
              </a:r>
              <a:r>
                <a:rPr lang="en-GB" sz="4000" b="1" i="1" dirty="0">
                  <a:solidFill>
                    <a:srgbClr val="FFFFFF"/>
                  </a:solidFill>
                  <a:latin typeface="Helvetica"/>
                  <a:ea typeface="MS PGothic" pitchFamily="34" charset="-128"/>
                  <a:cs typeface="Helvetica"/>
                </a:rPr>
                <a:t>The Sydney Morning Herald</a:t>
              </a:r>
              <a:r>
                <a:rPr lang="en-GB" sz="4000" b="1" dirty="0">
                  <a:solidFill>
                    <a:srgbClr val="FFFFFF"/>
                  </a:solidFill>
                  <a:latin typeface="Helvetica"/>
                  <a:ea typeface="MS PGothic" pitchFamily="34" charset="-128"/>
                  <a:cs typeface="Helvetica"/>
                </a:rPr>
                <a:t> and </a:t>
              </a:r>
              <a:r>
                <a:rPr lang="en-GB" sz="4000" b="1" i="1" dirty="0">
                  <a:solidFill>
                    <a:srgbClr val="FFFFFF"/>
                  </a:solidFill>
                  <a:latin typeface="Helvetica"/>
                  <a:ea typeface="MS PGothic" pitchFamily="34" charset="-128"/>
                  <a:cs typeface="Helvetica"/>
                </a:rPr>
                <a:t>O </a:t>
              </a:r>
              <a:r>
                <a:rPr lang="en-GB" sz="4000" b="1" i="1" dirty="0" err="1">
                  <a:solidFill>
                    <a:srgbClr val="FFFFFF"/>
                  </a:solidFill>
                  <a:latin typeface="Helvetica"/>
                  <a:ea typeface="MS PGothic" pitchFamily="34" charset="-128"/>
                  <a:cs typeface="Helvetica"/>
                </a:rPr>
                <a:t>Globo</a:t>
              </a:r>
              <a:r>
                <a:rPr lang="en-GB" sz="4000" b="1" dirty="0">
                  <a:solidFill>
                    <a:srgbClr val="FFFFFF"/>
                  </a:solidFill>
                  <a:latin typeface="Helvetica"/>
                  <a:ea typeface="MS PGothic" pitchFamily="34" charset="-128"/>
                  <a:cs typeface="Helvetica"/>
                </a:rPr>
                <a:t>, July 2013. </a:t>
              </a:r>
            </a:p>
          </p:txBody>
        </p:sp>
      </p:grpSp>
      <p:sp>
        <p:nvSpPr>
          <p:cNvPr id="8" name="Rectangle 7"/>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9" name="Rectangle 8"/>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172981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827424" y="1780456"/>
            <a:ext cx="3394402" cy="3402484"/>
          </a:xfrm>
          <a:prstGeom prst="rect">
            <a:avLst/>
          </a:prstGeom>
        </p:spPr>
      </p:pic>
      <p:grpSp>
        <p:nvGrpSpPr>
          <p:cNvPr id="7" name="Group 6"/>
          <p:cNvGrpSpPr/>
          <p:nvPr/>
        </p:nvGrpSpPr>
        <p:grpSpPr>
          <a:xfrm>
            <a:off x="-984100" y="4481509"/>
            <a:ext cx="16559508" cy="1656183"/>
            <a:chOff x="-1416148" y="1204392"/>
            <a:chExt cx="16559508" cy="2016224"/>
          </a:xfrm>
        </p:grpSpPr>
        <p:sp>
          <p:nvSpPr>
            <p:cNvPr id="13" name="Rectangle 12"/>
            <p:cNvSpPr/>
            <p:nvPr/>
          </p:nvSpPr>
          <p:spPr>
            <a:xfrm rot="5400000">
              <a:off x="5855494" y="-6067250"/>
              <a:ext cx="2016224"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4" name="Rectangle 3"/>
            <p:cNvSpPr>
              <a:spLocks noChangeArrowheads="1"/>
            </p:cNvSpPr>
            <p:nvPr/>
          </p:nvSpPr>
          <p:spPr bwMode="auto">
            <a:xfrm>
              <a:off x="96020" y="1276399"/>
              <a:ext cx="12671076" cy="1902140"/>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Small patterns may be insignificant: half of your data is junk, you just do not know which half.</a:t>
              </a:r>
            </a:p>
          </p:txBody>
        </p:sp>
      </p:grpSp>
      <p:sp>
        <p:nvSpPr>
          <p:cNvPr id="28" name="Rectangle 3"/>
          <p:cNvSpPr>
            <a:spLocks noChangeArrowheads="1"/>
          </p:cNvSpPr>
          <p:nvPr/>
        </p:nvSpPr>
        <p:spPr bwMode="auto">
          <a:xfrm>
            <a:off x="-1202417" y="-2035968"/>
            <a:ext cx="15049673" cy="826197"/>
          </a:xfrm>
          <a:prstGeom prst="roundRect">
            <a:avLst/>
          </a:prstGeom>
          <a:noFill/>
          <a:ln w="12700">
            <a:noFill/>
            <a:miter lim="800000"/>
            <a:headEnd/>
            <a:tailEnd/>
          </a:ln>
          <a:scene3d>
            <a:camera prst="orthographicFront"/>
            <a:lightRig rig="threePt" dir="t"/>
          </a:scene3d>
          <a:sp3d>
            <a:bevelT/>
          </a:sp3d>
        </p:spPr>
        <p:txBody>
          <a:bodyPr wrap="square" lIns="129746" tIns="64872" rIns="129746" bIns="64872">
            <a:spAutoFit/>
          </a:bodyPr>
          <a:lstStyle/>
          <a:p>
            <a:pPr algn="l">
              <a:spcBef>
                <a:spcPts val="852"/>
              </a:spcBef>
            </a:pPr>
            <a:endParaRPr lang="en-GB" sz="4000" b="1" dirty="0">
              <a:solidFill>
                <a:srgbClr val="FFFFFF"/>
              </a:solidFill>
              <a:latin typeface="Helvetica"/>
              <a:ea typeface="MS PGothic" pitchFamily="34" charset="-128"/>
              <a:cs typeface="Helvetica"/>
            </a:endParaRPr>
          </a:p>
        </p:txBody>
      </p:sp>
      <p:cxnSp>
        <p:nvCxnSpPr>
          <p:cNvPr id="9" name="Straight Connector 8"/>
          <p:cNvCxnSpPr/>
          <p:nvPr/>
        </p:nvCxnSpPr>
        <p:spPr>
          <a:xfrm>
            <a:off x="6286377" y="5308848"/>
            <a:ext cx="2941281"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5" name="Rectangle 14"/>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1180118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3"/>
          <p:cNvSpPr>
            <a:spLocks noChangeArrowheads="1"/>
          </p:cNvSpPr>
          <p:nvPr/>
        </p:nvSpPr>
        <p:spPr bwMode="auto">
          <a:xfrm>
            <a:off x="-1202417" y="-2035968"/>
            <a:ext cx="15049673" cy="826197"/>
          </a:xfrm>
          <a:prstGeom prst="roundRect">
            <a:avLst/>
          </a:prstGeom>
          <a:noFill/>
          <a:ln w="12700">
            <a:noFill/>
            <a:miter lim="800000"/>
            <a:headEnd/>
            <a:tailEnd/>
          </a:ln>
          <a:scene3d>
            <a:camera prst="orthographicFront"/>
            <a:lightRig rig="threePt" dir="t"/>
          </a:scene3d>
          <a:sp3d>
            <a:bevelT/>
          </a:sp3d>
        </p:spPr>
        <p:txBody>
          <a:bodyPr wrap="square" lIns="129746" tIns="64872" rIns="129746" bIns="64872">
            <a:spAutoFit/>
          </a:bodyPr>
          <a:lstStyle/>
          <a:p>
            <a:pPr algn="l">
              <a:spcBef>
                <a:spcPts val="852"/>
              </a:spcBef>
            </a:pPr>
            <a:endParaRPr lang="en-GB" sz="4000" b="1" dirty="0">
              <a:solidFill>
                <a:srgbClr val="FFFFFF"/>
              </a:solidFill>
              <a:latin typeface="Helvetica"/>
              <a:ea typeface="MS PGothic" pitchFamily="34" charset="-128"/>
              <a:cs typeface="Helvetica"/>
            </a:endParaRPr>
          </a:p>
        </p:txBody>
      </p:sp>
      <p:sp>
        <p:nvSpPr>
          <p:cNvPr id="6" name="Rectangle 5"/>
          <p:cNvSpPr/>
          <p:nvPr/>
        </p:nvSpPr>
        <p:spPr>
          <a:xfrm>
            <a:off x="4270153" y="1130637"/>
            <a:ext cx="8424936" cy="3170099"/>
          </a:xfrm>
          <a:prstGeom prst="rect">
            <a:avLst/>
          </a:prstGeom>
        </p:spPr>
        <p:txBody>
          <a:bodyPr wrap="square" lIns="91310" tIns="45651" rIns="91310" bIns="45651">
            <a:spAutoFit/>
          </a:bodyPr>
          <a:lstStyle/>
          <a:p>
            <a:pPr algn="l"/>
            <a:r>
              <a:rPr lang="en-US" sz="4000" dirty="0">
                <a:solidFill>
                  <a:prstClr val="black">
                    <a:lumMod val="75000"/>
                    <a:lumOff val="25000"/>
                  </a:prstClr>
                </a:solidFill>
                <a:latin typeface="Helvetica"/>
                <a:cs typeface="Helvetica"/>
              </a:rPr>
              <a:t>25 products allow Target to assign each shopper a “pregnancy prediction” score, estimate her due date and send coupons timed to specific stages of her pregnancy.</a:t>
            </a:r>
          </a:p>
        </p:txBody>
      </p:sp>
      <p:grpSp>
        <p:nvGrpSpPr>
          <p:cNvPr id="29" name="Group 28"/>
          <p:cNvGrpSpPr/>
          <p:nvPr/>
        </p:nvGrpSpPr>
        <p:grpSpPr>
          <a:xfrm>
            <a:off x="-982800" y="4482000"/>
            <a:ext cx="16559508" cy="1656183"/>
            <a:chOff x="-1416148" y="1204392"/>
            <a:chExt cx="16559508" cy="2016224"/>
          </a:xfrm>
        </p:grpSpPr>
        <p:sp>
          <p:nvSpPr>
            <p:cNvPr id="30" name="Rectangle 29"/>
            <p:cNvSpPr/>
            <p:nvPr/>
          </p:nvSpPr>
          <p:spPr>
            <a:xfrm rot="5400000">
              <a:off x="5855494" y="-6067250"/>
              <a:ext cx="2016224"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1" name="Rectangle 3"/>
            <p:cNvSpPr>
              <a:spLocks noChangeArrowheads="1"/>
            </p:cNvSpPr>
            <p:nvPr/>
          </p:nvSpPr>
          <p:spPr bwMode="auto">
            <a:xfrm>
              <a:off x="96020" y="1276399"/>
              <a:ext cx="12671076" cy="1902140"/>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Small patterns may be significant if aggregated: loyalty cards and shopping suggestions.</a:t>
              </a:r>
            </a:p>
          </p:txBody>
        </p:sp>
      </p:grpSp>
      <p:cxnSp>
        <p:nvCxnSpPr>
          <p:cNvPr id="10" name="Straight Connector 9"/>
          <p:cNvCxnSpPr/>
          <p:nvPr/>
        </p:nvCxnSpPr>
        <p:spPr>
          <a:xfrm>
            <a:off x="9382720" y="5308848"/>
            <a:ext cx="2736304"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4" name="Rectangle 13"/>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pic>
        <p:nvPicPr>
          <p:cNvPr id="11" name="Picture 10"/>
          <p:cNvPicPr>
            <a:picLocks noChangeAspect="1"/>
          </p:cNvPicPr>
          <p:nvPr/>
        </p:nvPicPr>
        <p:blipFill>
          <a:blip r:embed="rId3"/>
          <a:stretch>
            <a:fillRect/>
          </a:stretch>
        </p:blipFill>
        <p:spPr>
          <a:xfrm>
            <a:off x="453728" y="6329028"/>
            <a:ext cx="3394402" cy="3402484"/>
          </a:xfrm>
          <a:prstGeom prst="rect">
            <a:avLst/>
          </a:prstGeom>
        </p:spPr>
      </p:pic>
    </p:spTree>
    <p:extLst>
      <p:ext uri="{BB962C8B-B14F-4D97-AF65-F5344CB8AC3E}">
        <p14:creationId xmlns:p14="http://schemas.microsoft.com/office/powerpoint/2010/main" val="189639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p:cNvSpPr>
          <p:nvPr/>
        </p:nvSpPr>
        <p:spPr bwMode="auto">
          <a:xfrm>
            <a:off x="813769" y="2447777"/>
            <a:ext cx="11665296" cy="42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just">
              <a:spcBef>
                <a:spcPts val="1200"/>
              </a:spcBef>
              <a:spcAft>
                <a:spcPts val="1801"/>
              </a:spcAft>
              <a:buClr>
                <a:srgbClr val="FFFFFF">
                  <a:lumMod val="65000"/>
                </a:srgbClr>
              </a:buClr>
              <a:buSzPct val="90000"/>
            </a:pPr>
            <a:r>
              <a:rPr lang="en-US" sz="4400" dirty="0">
                <a:solidFill>
                  <a:srgbClr val="1A1A1A"/>
                </a:solidFill>
                <a:latin typeface="Helvetica"/>
                <a:ea typeface="ＭＳ Ｐゴシック" charset="0"/>
                <a:cs typeface="Helvetica"/>
                <a:sym typeface="Bodoni SvtyTwo ITC TT-Book" charset="0"/>
              </a:rPr>
              <a:t>Enveloping </a:t>
            </a:r>
            <a:r>
              <a:rPr lang="en-US" sz="4400">
                <a:solidFill>
                  <a:srgbClr val="1A1A1A"/>
                </a:solidFill>
                <a:latin typeface="Helvetica"/>
                <a:ea typeface="ＭＳ Ｐゴシック" charset="0"/>
                <a:cs typeface="Helvetica"/>
                <a:sym typeface="Bodoni SvtyTwo ITC TT-Book" charset="0"/>
              </a:rPr>
              <a:t>the world.</a:t>
            </a:r>
            <a:endParaRPr lang="en-US" sz="4400" dirty="0">
              <a:solidFill>
                <a:srgbClr val="1A1A1A"/>
              </a:solidFill>
              <a:latin typeface="Helvetica"/>
              <a:ea typeface="ＭＳ Ｐゴシック" charset="0"/>
              <a:cs typeface="Helvetica"/>
              <a:sym typeface="Bodoni SvtyTwo ITC TT-Book" charset="0"/>
            </a:endParaRPr>
          </a:p>
          <a:p>
            <a:pPr algn="just">
              <a:spcBef>
                <a:spcPts val="1200"/>
              </a:spcBef>
              <a:spcAft>
                <a:spcPts val="1801"/>
              </a:spcAft>
              <a:buClr>
                <a:srgbClr val="FFFFFF">
                  <a:lumMod val="65000"/>
                </a:srgbClr>
              </a:buClr>
              <a:buSzPct val="90000"/>
            </a:pPr>
            <a:r>
              <a:rPr lang="en-US" sz="4400" dirty="0">
                <a:solidFill>
                  <a:prstClr val="black"/>
                </a:solidFill>
                <a:latin typeface="Helvetica"/>
                <a:ea typeface="MS PGothic" pitchFamily="34" charset="-128"/>
                <a:cs typeface="Helvetica"/>
              </a:rPr>
              <a:t>Some philosophical questions raised by </a:t>
            </a:r>
            <a:br>
              <a:rPr lang="en-US" sz="4400" dirty="0">
                <a:solidFill>
                  <a:prstClr val="black"/>
                </a:solidFill>
                <a:latin typeface="Helvetica"/>
                <a:ea typeface="MS PGothic" pitchFamily="34" charset="-128"/>
                <a:cs typeface="Helvetica"/>
              </a:rPr>
            </a:br>
            <a:r>
              <a:rPr lang="en-US" sz="4400" dirty="0">
                <a:solidFill>
                  <a:prstClr val="black"/>
                </a:solidFill>
                <a:latin typeface="Helvetica"/>
                <a:ea typeface="MS PGothic" pitchFamily="34" charset="-128"/>
                <a:cs typeface="Helvetica"/>
              </a:rPr>
              <a:t>an enveloped world.</a:t>
            </a:r>
          </a:p>
          <a:p>
            <a:pPr algn="just">
              <a:spcBef>
                <a:spcPts val="1200"/>
              </a:spcBef>
              <a:spcAft>
                <a:spcPts val="1801"/>
              </a:spcAft>
              <a:buClr>
                <a:srgbClr val="FFFFFF">
                  <a:lumMod val="65000"/>
                </a:srgbClr>
              </a:buClr>
              <a:buSzPct val="90000"/>
            </a:pPr>
            <a:r>
              <a:rPr lang="en-US" sz="4400" dirty="0">
                <a:solidFill>
                  <a:prstClr val="black"/>
                </a:solidFill>
                <a:latin typeface="Helvetica"/>
                <a:ea typeface="MS PGothic" pitchFamily="34" charset="-128"/>
                <a:cs typeface="Helvetica"/>
              </a:rPr>
              <a:t>Conclusion: the importance of design.</a:t>
            </a:r>
            <a:endParaRPr lang="en-US" sz="4400" dirty="0">
              <a:solidFill>
                <a:srgbClr val="141414"/>
              </a:solidFill>
              <a:latin typeface="Helvetica"/>
              <a:ea typeface="ＭＳ Ｐゴシック" charset="0"/>
              <a:cs typeface="Helvetica"/>
              <a:sym typeface="Bodoni SvtyTwo ITC TT-Book" charset="0"/>
            </a:endParaRPr>
          </a:p>
        </p:txBody>
      </p:sp>
      <p:sp>
        <p:nvSpPr>
          <p:cNvPr id="10" name="Rectangle 9"/>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00" tIns="72571" rIns="145100" bIns="72571" rtlCol="0" anchor="ctr"/>
          <a:lstStyle/>
          <a:p>
            <a:endParaRPr lang="en-US" sz="1800" b="1">
              <a:solidFill>
                <a:prstClr val="white"/>
              </a:solidFill>
              <a:latin typeface="Verdana"/>
              <a:ea typeface="ヒラギノ明朝 ProN W3"/>
              <a:cs typeface="ヒラギノ明朝 ProN W3"/>
            </a:endParaRPr>
          </a:p>
        </p:txBody>
      </p:sp>
      <p:sp>
        <p:nvSpPr>
          <p:cNvPr id="11" name="Rectangle 10"/>
          <p:cNvSpPr/>
          <p:nvPr/>
        </p:nvSpPr>
        <p:spPr>
          <a:xfrm>
            <a:off x="100" y="9"/>
            <a:ext cx="2513623" cy="746756"/>
          </a:xfrm>
          <a:prstGeom prst="rect">
            <a:avLst/>
          </a:prstGeom>
        </p:spPr>
        <p:txBody>
          <a:bodyPr wrap="none" lIns="129463" tIns="64730" rIns="129463" bIns="64730">
            <a:spAutoFit/>
          </a:bodyPr>
          <a:lstStyle/>
          <a:p>
            <a:pPr algn="l" eaLnBrk="0" hangingPunct="0">
              <a:defRPr/>
            </a:pPr>
            <a:r>
              <a:rPr lang="en-GB" sz="4000" b="1" dirty="0">
                <a:solidFill>
                  <a:srgbClr val="000000"/>
                </a:solidFill>
                <a:latin typeface="Helvetica"/>
                <a:ea typeface="MS PGothic" pitchFamily="34" charset="-128"/>
                <a:cs typeface="ヒラギノ明朝 ProN W3"/>
              </a:rPr>
              <a:t>OUTLINE</a:t>
            </a:r>
            <a:endParaRPr lang="en-GB" b="1" dirty="0">
              <a:solidFill>
                <a:srgbClr val="000000"/>
              </a:solidFill>
              <a:latin typeface="Helvetica"/>
              <a:ea typeface="MS PGothic" pitchFamily="34" charset="-128"/>
              <a:cs typeface="ヒラギノ明朝 ProN W3"/>
            </a:endParaRPr>
          </a:p>
        </p:txBody>
      </p:sp>
    </p:spTree>
    <p:extLst>
      <p:ext uri="{BB962C8B-B14F-4D97-AF65-F5344CB8AC3E}">
        <p14:creationId xmlns:p14="http://schemas.microsoft.com/office/powerpoint/2010/main" val="284326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182636"/>
            <a:ext cx="13004800" cy="7230669"/>
          </a:xfrm>
          <a:prstGeom prst="rect">
            <a:avLst/>
          </a:prstGeom>
        </p:spPr>
      </p:pic>
      <p:sp>
        <p:nvSpPr>
          <p:cNvPr id="28" name="Rectangle 3"/>
          <p:cNvSpPr>
            <a:spLocks noChangeArrowheads="1"/>
          </p:cNvSpPr>
          <p:nvPr/>
        </p:nvSpPr>
        <p:spPr bwMode="auto">
          <a:xfrm>
            <a:off x="-1202417" y="-2035968"/>
            <a:ext cx="15049673" cy="826197"/>
          </a:xfrm>
          <a:prstGeom prst="roundRect">
            <a:avLst/>
          </a:prstGeom>
          <a:noFill/>
          <a:ln w="12700">
            <a:noFill/>
            <a:miter lim="800000"/>
            <a:headEnd/>
            <a:tailEnd/>
          </a:ln>
          <a:scene3d>
            <a:camera prst="orthographicFront"/>
            <a:lightRig rig="threePt" dir="t"/>
          </a:scene3d>
          <a:sp3d>
            <a:bevelT/>
          </a:sp3d>
        </p:spPr>
        <p:txBody>
          <a:bodyPr wrap="square" lIns="129746" tIns="64872" rIns="129746" bIns="64872">
            <a:spAutoFit/>
          </a:bodyPr>
          <a:lstStyle/>
          <a:p>
            <a:pPr algn="l">
              <a:spcBef>
                <a:spcPts val="852"/>
              </a:spcBef>
            </a:pPr>
            <a:endParaRPr lang="en-GB" sz="4000" b="1" dirty="0">
              <a:solidFill>
                <a:srgbClr val="FFFFFF"/>
              </a:solidFill>
              <a:latin typeface="Helvetica"/>
              <a:ea typeface="MS PGothic" pitchFamily="34" charset="-128"/>
              <a:cs typeface="Helvetica"/>
            </a:endParaRPr>
          </a:p>
        </p:txBody>
      </p:sp>
      <p:sp>
        <p:nvSpPr>
          <p:cNvPr id="4" name="Oval 3"/>
          <p:cNvSpPr/>
          <p:nvPr/>
        </p:nvSpPr>
        <p:spPr>
          <a:xfrm>
            <a:off x="5926336" y="3364632"/>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lIns="91310" tIns="45651" rIns="91310" bIns="45651" rtlCol="0" anchor="ctr"/>
          <a:lstStyle/>
          <a:p>
            <a:endParaRPr lang="en-US">
              <a:solidFill>
                <a:prstClr val="white"/>
              </a:solidFill>
              <a:latin typeface="Verdana"/>
            </a:endParaRPr>
          </a:p>
        </p:txBody>
      </p:sp>
      <p:grpSp>
        <p:nvGrpSpPr>
          <p:cNvPr id="32" name="Group 31"/>
          <p:cNvGrpSpPr/>
          <p:nvPr/>
        </p:nvGrpSpPr>
        <p:grpSpPr>
          <a:xfrm>
            <a:off x="-982800" y="4482000"/>
            <a:ext cx="16559508" cy="1656183"/>
            <a:chOff x="-1416148" y="1204392"/>
            <a:chExt cx="16559508" cy="2016224"/>
          </a:xfrm>
        </p:grpSpPr>
        <p:sp>
          <p:nvSpPr>
            <p:cNvPr id="33" name="Rectangle 32"/>
            <p:cNvSpPr/>
            <p:nvPr/>
          </p:nvSpPr>
          <p:spPr>
            <a:xfrm rot="5400000">
              <a:off x="5855494" y="-6067250"/>
              <a:ext cx="2016224"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4" name="Rectangle 3"/>
            <p:cNvSpPr>
              <a:spLocks noChangeArrowheads="1"/>
            </p:cNvSpPr>
            <p:nvPr/>
          </p:nvSpPr>
          <p:spPr bwMode="auto">
            <a:xfrm>
              <a:off x="96020" y="1276399"/>
              <a:ext cx="12671076" cy="1902140"/>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Small patterns may be significant if correlated: same credit card used in two places/same time. </a:t>
              </a:r>
            </a:p>
          </p:txBody>
        </p:sp>
      </p:grpSp>
      <p:sp>
        <p:nvSpPr>
          <p:cNvPr id="21" name="Oval 20"/>
          <p:cNvSpPr/>
          <p:nvPr/>
        </p:nvSpPr>
        <p:spPr>
          <a:xfrm>
            <a:off x="4486175" y="6604992"/>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lIns="91310" tIns="45651" rIns="91310" bIns="45651" rtlCol="0" anchor="ctr"/>
          <a:lstStyle/>
          <a:p>
            <a:endParaRPr lang="en-US">
              <a:solidFill>
                <a:prstClr val="white"/>
              </a:solidFill>
              <a:latin typeface="Verdana"/>
            </a:endParaRPr>
          </a:p>
        </p:txBody>
      </p:sp>
      <p:cxnSp>
        <p:nvCxnSpPr>
          <p:cNvPr id="11" name="Straight Connector 10"/>
          <p:cNvCxnSpPr/>
          <p:nvPr/>
        </p:nvCxnSpPr>
        <p:spPr>
          <a:xfrm>
            <a:off x="9393768" y="5308848"/>
            <a:ext cx="2437224"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5" name="Rectangle 14"/>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2170221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827424" y="1780456"/>
            <a:ext cx="3394402" cy="3402484"/>
          </a:xfrm>
          <a:prstGeom prst="rect">
            <a:avLst/>
          </a:prstGeom>
        </p:spPr>
      </p:pic>
      <p:sp>
        <p:nvSpPr>
          <p:cNvPr id="28" name="Rectangle 3"/>
          <p:cNvSpPr>
            <a:spLocks noChangeArrowheads="1"/>
          </p:cNvSpPr>
          <p:nvPr/>
        </p:nvSpPr>
        <p:spPr bwMode="auto">
          <a:xfrm>
            <a:off x="-1202417" y="-2035968"/>
            <a:ext cx="15049673" cy="826197"/>
          </a:xfrm>
          <a:prstGeom prst="roundRect">
            <a:avLst/>
          </a:prstGeom>
          <a:noFill/>
          <a:ln w="12700">
            <a:noFill/>
            <a:miter lim="800000"/>
            <a:headEnd/>
            <a:tailEnd/>
          </a:ln>
          <a:scene3d>
            <a:camera prst="orthographicFront"/>
            <a:lightRig rig="threePt" dir="t"/>
          </a:scene3d>
          <a:sp3d>
            <a:bevelT/>
          </a:sp3d>
        </p:spPr>
        <p:txBody>
          <a:bodyPr wrap="square" lIns="129746" tIns="64872" rIns="129746" bIns="64872">
            <a:spAutoFit/>
          </a:bodyPr>
          <a:lstStyle/>
          <a:p>
            <a:pPr algn="l">
              <a:spcBef>
                <a:spcPts val="852"/>
              </a:spcBef>
            </a:pPr>
            <a:endParaRPr lang="en-GB" sz="4000" b="1" dirty="0">
              <a:solidFill>
                <a:srgbClr val="FFFFFF"/>
              </a:solidFill>
              <a:latin typeface="Helvetica"/>
              <a:ea typeface="MS PGothic" pitchFamily="34" charset="-128"/>
              <a:cs typeface="Helvetica"/>
            </a:endParaRPr>
          </a:p>
        </p:txBody>
      </p:sp>
      <p:grpSp>
        <p:nvGrpSpPr>
          <p:cNvPr id="35" name="Group 34"/>
          <p:cNvGrpSpPr/>
          <p:nvPr/>
        </p:nvGrpSpPr>
        <p:grpSpPr>
          <a:xfrm>
            <a:off x="-982800" y="4482000"/>
            <a:ext cx="16559508" cy="1656183"/>
            <a:chOff x="-1416148" y="1204391"/>
            <a:chExt cx="16559508" cy="2016224"/>
          </a:xfrm>
        </p:grpSpPr>
        <p:sp>
          <p:nvSpPr>
            <p:cNvPr id="36" name="Rectangle 35"/>
            <p:cNvSpPr/>
            <p:nvPr/>
          </p:nvSpPr>
          <p:spPr>
            <a:xfrm rot="5400000">
              <a:off x="5855494" y="-6067251"/>
              <a:ext cx="2016224"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7" name="Rectangle 3"/>
            <p:cNvSpPr>
              <a:spLocks noChangeArrowheads="1"/>
            </p:cNvSpPr>
            <p:nvPr/>
          </p:nvSpPr>
          <p:spPr bwMode="auto">
            <a:xfrm>
              <a:off x="96020" y="1276400"/>
              <a:ext cx="12671076" cy="1902140"/>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Small patterns may be significant if absent: </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the silence of the dog.</a:t>
              </a:r>
            </a:p>
          </p:txBody>
        </p:sp>
      </p:grpSp>
      <p:cxnSp>
        <p:nvCxnSpPr>
          <p:cNvPr id="9" name="Straight Connector 8"/>
          <p:cNvCxnSpPr/>
          <p:nvPr/>
        </p:nvCxnSpPr>
        <p:spPr>
          <a:xfrm>
            <a:off x="9382720" y="5308848"/>
            <a:ext cx="1656183"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3" name="Rectangle 12"/>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883210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984100" y="2375697"/>
            <a:ext cx="16559508" cy="4301303"/>
            <a:chOff x="-1416145" y="1276397"/>
            <a:chExt cx="16559508" cy="20901591"/>
          </a:xfrm>
        </p:grpSpPr>
        <p:sp>
          <p:nvSpPr>
            <p:cNvPr id="11" name="Rectangle 10"/>
            <p:cNvSpPr/>
            <p:nvPr/>
          </p:nvSpPr>
          <p:spPr>
            <a:xfrm rot="5400000">
              <a:off x="-3508869" y="3525756"/>
              <a:ext cx="20744956"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2" name="Rectangle 3"/>
            <p:cNvSpPr>
              <a:spLocks noChangeArrowheads="1"/>
            </p:cNvSpPr>
            <p:nvPr/>
          </p:nvSpPr>
          <p:spPr bwMode="auto">
            <a:xfrm>
              <a:off x="96019" y="1276397"/>
              <a:ext cx="8350601" cy="20771414"/>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To discover </a:t>
              </a:r>
              <a:r>
                <a:rPr lang="en-GB" sz="4000" b="1" dirty="0">
                  <a:solidFill>
                    <a:srgbClr val="FF0000"/>
                  </a:solidFill>
                  <a:latin typeface="Helvetica"/>
                  <a:ea typeface="MS PGothic" pitchFamily="34" charset="-128"/>
                  <a:cs typeface="Helvetica"/>
                </a:rPr>
                <a:t>small</a:t>
              </a:r>
              <a:r>
                <a:rPr lang="en-GB" sz="4000" b="1" dirty="0">
                  <a:solidFill>
                    <a:srgbClr val="FFFFFF"/>
                  </a:solidFill>
                  <a:latin typeface="Helvetica"/>
                  <a:ea typeface="MS PGothic" pitchFamily="34" charset="-128"/>
                  <a:cs typeface="Helvetica"/>
                </a:rPr>
                <a:t> patterns in big data we need increasingly powerful tools and huge data sets. “Invasive” procedures may not respect the </a:t>
              </a:r>
              <a:r>
                <a:rPr lang="en-GB" sz="4000" b="1" dirty="0">
                  <a:solidFill>
                    <a:srgbClr val="FF0000"/>
                  </a:solidFill>
                  <a:latin typeface="Helvetica"/>
                  <a:ea typeface="MS PGothic" pitchFamily="34" charset="-128"/>
                  <a:cs typeface="Helvetica"/>
                </a:rPr>
                <a:t>sensitivity</a:t>
              </a:r>
              <a:r>
                <a:rPr lang="en-GB" sz="4000" b="1" dirty="0">
                  <a:solidFill>
                    <a:srgbClr val="FFFFFF"/>
                  </a:solidFill>
                  <a:latin typeface="Helvetica"/>
                  <a:ea typeface="MS PGothic" pitchFamily="34" charset="-128"/>
                  <a:cs typeface="Helvetica"/>
                </a:rPr>
                <a:t> of the identified small patterns.</a:t>
              </a:r>
            </a:p>
          </p:txBody>
        </p:sp>
      </p:grpSp>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5" name="Rectangle 14"/>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pic>
        <p:nvPicPr>
          <p:cNvPr id="8" name="Picture 7"/>
          <p:cNvPicPr>
            <a:picLocks noChangeAspect="1"/>
          </p:cNvPicPr>
          <p:nvPr/>
        </p:nvPicPr>
        <p:blipFill>
          <a:blip r:embed="rId3"/>
          <a:stretch>
            <a:fillRect/>
          </a:stretch>
        </p:blipFill>
        <p:spPr>
          <a:xfrm>
            <a:off x="9022680" y="2716560"/>
            <a:ext cx="3394402" cy="3402484"/>
          </a:xfrm>
          <a:prstGeom prst="rect">
            <a:avLst/>
          </a:prstGeom>
        </p:spPr>
      </p:pic>
    </p:spTree>
    <p:extLst>
      <p:ext uri="{BB962C8B-B14F-4D97-AF65-F5344CB8AC3E}">
        <p14:creationId xmlns:p14="http://schemas.microsoft.com/office/powerpoint/2010/main" val="3815286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984098" y="2375697"/>
            <a:ext cx="16559508" cy="5593461"/>
            <a:chOff x="-1416143" y="1276397"/>
            <a:chExt cx="16559508" cy="21001782"/>
          </a:xfrm>
        </p:grpSpPr>
        <p:sp>
          <p:nvSpPr>
            <p:cNvPr id="11" name="Rectangle 10"/>
            <p:cNvSpPr/>
            <p:nvPr/>
          </p:nvSpPr>
          <p:spPr>
            <a:xfrm rot="5400000">
              <a:off x="-3508868" y="3525756"/>
              <a:ext cx="20744957"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2" name="Rectangle 3"/>
            <p:cNvSpPr>
              <a:spLocks noChangeArrowheads="1"/>
            </p:cNvSpPr>
            <p:nvPr/>
          </p:nvSpPr>
          <p:spPr bwMode="auto">
            <a:xfrm>
              <a:off x="96019" y="1276397"/>
              <a:ext cx="8350600" cy="21001782"/>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 it takes a computing machine an infinite number of logical operations to figure out what goes on in no matter how tiny a region of space, and no matter how tiny a region of time.” Richard Feynman, </a:t>
              </a:r>
              <a:r>
                <a:rPr lang="en-GB" sz="4000" b="1" i="1" dirty="0">
                  <a:solidFill>
                    <a:srgbClr val="FFFFFF"/>
                  </a:solidFill>
                  <a:latin typeface="Helvetica"/>
                  <a:ea typeface="MS PGothic" pitchFamily="34" charset="-128"/>
                  <a:cs typeface="Helvetica"/>
                </a:rPr>
                <a:t>The Character of Physical Law</a:t>
              </a:r>
              <a:r>
                <a:rPr lang="en-GB" sz="4000" b="1" dirty="0">
                  <a:solidFill>
                    <a:srgbClr val="FFFFFF"/>
                  </a:solidFill>
                  <a:latin typeface="Helvetica"/>
                  <a:ea typeface="MS PGothic" pitchFamily="34" charset="-128"/>
                  <a:cs typeface="Helvetica"/>
                </a:rPr>
                <a:t>.</a:t>
              </a:r>
            </a:p>
          </p:txBody>
        </p:sp>
      </p:grpSp>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4" name="Rectangle 13"/>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pic>
        <p:nvPicPr>
          <p:cNvPr id="8" name="Picture 7"/>
          <p:cNvPicPr>
            <a:picLocks noChangeAspect="1"/>
          </p:cNvPicPr>
          <p:nvPr/>
        </p:nvPicPr>
        <p:blipFill>
          <a:blip r:embed="rId3"/>
          <a:stretch>
            <a:fillRect/>
          </a:stretch>
        </p:blipFill>
        <p:spPr>
          <a:xfrm>
            <a:off x="9022680" y="2716560"/>
            <a:ext cx="3394402" cy="3402484"/>
          </a:xfrm>
          <a:prstGeom prst="rect">
            <a:avLst/>
          </a:prstGeom>
        </p:spPr>
      </p:pic>
    </p:spTree>
    <p:extLst>
      <p:ext uri="{BB962C8B-B14F-4D97-AF65-F5344CB8AC3E}">
        <p14:creationId xmlns:p14="http://schemas.microsoft.com/office/powerpoint/2010/main" val="355383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984100" y="2375697"/>
            <a:ext cx="16559508" cy="5593461"/>
            <a:chOff x="-1416145" y="1276397"/>
            <a:chExt cx="16559508" cy="21001781"/>
          </a:xfrm>
        </p:grpSpPr>
        <p:sp>
          <p:nvSpPr>
            <p:cNvPr id="11" name="Rectangle 10"/>
            <p:cNvSpPr/>
            <p:nvPr/>
          </p:nvSpPr>
          <p:spPr>
            <a:xfrm rot="5400000">
              <a:off x="-3508869" y="3525756"/>
              <a:ext cx="20744956"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2" name="Rectangle 3"/>
            <p:cNvSpPr>
              <a:spLocks noChangeArrowheads="1"/>
            </p:cNvSpPr>
            <p:nvPr/>
          </p:nvSpPr>
          <p:spPr bwMode="auto">
            <a:xfrm>
              <a:off x="96019" y="1276397"/>
              <a:ext cx="8350600" cy="21001781"/>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A fortiori, it takes a computing machine an infinite number of logical operations to figure out what goes on in the mind of a human individual, her preferences, wishes, choices, tastes, behaviour, beliefs,  relations, plans, decisions…</a:t>
              </a:r>
            </a:p>
          </p:txBody>
        </p:sp>
      </p:grpSp>
      <p:pic>
        <p:nvPicPr>
          <p:cNvPr id="16" name="Picture 15" descr="aa049887.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0754" y="2239176"/>
            <a:ext cx="2375649" cy="7462162"/>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4" name="Rectangle 13"/>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2708601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a049887.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70754" y="2239176"/>
            <a:ext cx="2375649" cy="7462162"/>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984100" y="2375697"/>
            <a:ext cx="16559508" cy="5593461"/>
            <a:chOff x="-1416145" y="1276397"/>
            <a:chExt cx="16559508" cy="21001781"/>
          </a:xfrm>
        </p:grpSpPr>
        <p:sp>
          <p:nvSpPr>
            <p:cNvPr id="11" name="Rectangle 10"/>
            <p:cNvSpPr/>
            <p:nvPr/>
          </p:nvSpPr>
          <p:spPr>
            <a:xfrm rot="5400000">
              <a:off x="-3508869" y="3525756"/>
              <a:ext cx="20744956"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2" name="Rectangle 3"/>
            <p:cNvSpPr>
              <a:spLocks noChangeArrowheads="1"/>
            </p:cNvSpPr>
            <p:nvPr/>
          </p:nvSpPr>
          <p:spPr bwMode="auto">
            <a:xfrm>
              <a:off x="96019" y="1276397"/>
              <a:ext cx="9286704" cy="21001781"/>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Each individual is </a:t>
              </a:r>
              <a:r>
                <a:rPr lang="en-GB" sz="4000" b="1" dirty="0" err="1">
                  <a:solidFill>
                    <a:srgbClr val="FFFFFF"/>
                  </a:solidFill>
                  <a:latin typeface="Helvetica"/>
                  <a:ea typeface="MS PGothic" pitchFamily="34" charset="-128"/>
                  <a:cs typeface="Helvetica"/>
                </a:rPr>
                <a:t>informationally</a:t>
              </a:r>
              <a:r>
                <a:rPr lang="en-GB" sz="4000" b="1" dirty="0">
                  <a:solidFill>
                    <a:srgbClr val="FFFFFF"/>
                  </a:solidFill>
                  <a:latin typeface="Helvetica"/>
                  <a:ea typeface="MS PGothic" pitchFamily="34" charset="-128"/>
                  <a:cs typeface="Helvetica"/>
                </a:rPr>
                <a:t> inexhaustible, so we abstract, generalise, aggregate, interpolate, group together, classify… </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Alice becomes a young woman with allergy problems, a safer driver, a potential first-home buyer…</a:t>
              </a:r>
            </a:p>
          </p:txBody>
        </p:sp>
      </p:grpSp>
      <p:grpSp>
        <p:nvGrpSpPr>
          <p:cNvPr id="14" name="Group 13"/>
          <p:cNvGrpSpPr/>
          <p:nvPr/>
        </p:nvGrpSpPr>
        <p:grpSpPr>
          <a:xfrm>
            <a:off x="9382733" y="2611092"/>
            <a:ext cx="2985801" cy="2985801"/>
            <a:chOff x="6326895" y="1800159"/>
            <a:chExt cx="1617648" cy="1617648"/>
          </a:xfrm>
          <a:scene3d>
            <a:camera prst="orthographicFront"/>
            <a:lightRig rig="threePt" dir="t">
              <a:rot lat="0" lon="0" rev="7500000"/>
            </a:lightRig>
          </a:scene3d>
        </p:grpSpPr>
        <p:sp>
          <p:nvSpPr>
            <p:cNvPr id="15" name="Oval 14"/>
            <p:cNvSpPr/>
            <p:nvPr/>
          </p:nvSpPr>
          <p:spPr>
            <a:xfrm>
              <a:off x="6326895" y="1800159"/>
              <a:ext cx="1617648" cy="1617648"/>
            </a:xfrm>
            <a:prstGeom prst="ellipse">
              <a:avLst/>
            </a:prstGeom>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6" name="Oval 4"/>
            <p:cNvSpPr/>
            <p:nvPr/>
          </p:nvSpPr>
          <p:spPr>
            <a:xfrm>
              <a:off x="6563794" y="2037058"/>
              <a:ext cx="1143850" cy="1143850"/>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defTabSz="888545">
                <a:lnSpc>
                  <a:spcPct val="90000"/>
                </a:lnSpc>
                <a:spcAft>
                  <a:spcPct val="35000"/>
                </a:spcAft>
              </a:pPr>
              <a:endParaRPr lang="en-US" sz="2000" dirty="0">
                <a:solidFill>
                  <a:srgbClr val="6D6D6D"/>
                </a:solidFill>
                <a:latin typeface="Palatino"/>
                <a:ea typeface="ヒラギノ明朝 ProN W3"/>
                <a:cs typeface="ヒラギノ明朝 ProN W3"/>
              </a:endParaRPr>
            </a:p>
            <a:p>
              <a:pPr defTabSz="888545">
                <a:lnSpc>
                  <a:spcPct val="90000"/>
                </a:lnSpc>
                <a:spcAft>
                  <a:spcPct val="35000"/>
                </a:spcAft>
              </a:pPr>
              <a:endParaRPr lang="en-US" sz="2800" dirty="0">
                <a:solidFill>
                  <a:srgbClr val="000000"/>
                </a:solidFill>
                <a:latin typeface="Palatino"/>
                <a:ea typeface="ヒラギノ明朝 ProN W3"/>
                <a:cs typeface="ヒラギノ明朝 ProN W3"/>
              </a:endParaRPr>
            </a:p>
            <a:p>
              <a:pPr defTabSz="888545">
                <a:lnSpc>
                  <a:spcPct val="90000"/>
                </a:lnSpc>
                <a:spcAft>
                  <a:spcPct val="35000"/>
                </a:spcAft>
              </a:pPr>
              <a:r>
                <a:rPr lang="en-US" sz="4000" dirty="0">
                  <a:solidFill>
                    <a:srgbClr val="000000"/>
                  </a:solidFill>
                  <a:latin typeface="Palatino"/>
                  <a:ea typeface="ヒラギノ明朝 ProN W3"/>
                  <a:cs typeface="ヒラギノ明朝 ProN W3"/>
                </a:rPr>
                <a:t>Alice</a:t>
              </a:r>
              <a:endParaRPr lang="en-US" sz="2800" dirty="0">
                <a:solidFill>
                  <a:srgbClr val="000000"/>
                </a:solidFill>
                <a:latin typeface="Palatino"/>
                <a:ea typeface="ヒラギノ明朝 ProN W3"/>
                <a:cs typeface="ヒラギノ明朝 ProN W3"/>
              </a:endParaRPr>
            </a:p>
          </p:txBody>
        </p:sp>
      </p:grpSp>
      <p:pic>
        <p:nvPicPr>
          <p:cNvPr id="17" name="Picture 16" descr="alice.jpg"/>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17668" y="3009811"/>
            <a:ext cx="1692494" cy="1196188"/>
          </a:xfrm>
          <a:prstGeom prst="rect">
            <a:avLst/>
          </a:prstGeom>
        </p:spPr>
      </p:pic>
      <p:sp>
        <p:nvSpPr>
          <p:cNvPr id="18" name="Rectangle 17"/>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9" name="Rectangle 18"/>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1352170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984100" y="2375697"/>
            <a:ext cx="16559508" cy="5593461"/>
            <a:chOff x="-1416145" y="1276397"/>
            <a:chExt cx="16559508" cy="21001781"/>
          </a:xfrm>
        </p:grpSpPr>
        <p:sp>
          <p:nvSpPr>
            <p:cNvPr id="11" name="Rectangle 10"/>
            <p:cNvSpPr/>
            <p:nvPr/>
          </p:nvSpPr>
          <p:spPr>
            <a:xfrm rot="5400000">
              <a:off x="-3508869" y="3525756"/>
              <a:ext cx="20744956"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2" name="Rectangle 3"/>
            <p:cNvSpPr>
              <a:spLocks noChangeArrowheads="1"/>
            </p:cNvSpPr>
            <p:nvPr/>
          </p:nvSpPr>
          <p:spPr bwMode="auto">
            <a:xfrm>
              <a:off x="96019" y="1276397"/>
              <a:ext cx="8350600" cy="21001781"/>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Smart technologies and small patterns treat individuals as types, with an inevitable loss of respect for the uniqueness of each person. Paradoxically, in order to tailor interactions, services products… to Alice, we end up profiling Alice. </a:t>
              </a:r>
            </a:p>
          </p:txBody>
        </p:sp>
      </p:grpSp>
      <p:grpSp>
        <p:nvGrpSpPr>
          <p:cNvPr id="14" name="Group 13"/>
          <p:cNvGrpSpPr/>
          <p:nvPr/>
        </p:nvGrpSpPr>
        <p:grpSpPr>
          <a:xfrm>
            <a:off x="9382733" y="2611092"/>
            <a:ext cx="2985801" cy="2985801"/>
            <a:chOff x="6326895" y="1800159"/>
            <a:chExt cx="1617648" cy="1617648"/>
          </a:xfrm>
          <a:scene3d>
            <a:camera prst="orthographicFront"/>
            <a:lightRig rig="threePt" dir="t">
              <a:rot lat="0" lon="0" rev="7500000"/>
            </a:lightRig>
          </a:scene3d>
        </p:grpSpPr>
        <p:sp>
          <p:nvSpPr>
            <p:cNvPr id="15" name="Oval 14"/>
            <p:cNvSpPr/>
            <p:nvPr/>
          </p:nvSpPr>
          <p:spPr>
            <a:xfrm>
              <a:off x="6326895" y="1800159"/>
              <a:ext cx="1617648" cy="1617648"/>
            </a:xfrm>
            <a:prstGeom prst="ellipse">
              <a:avLst/>
            </a:prstGeom>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6" name="Oval 4"/>
            <p:cNvSpPr/>
            <p:nvPr/>
          </p:nvSpPr>
          <p:spPr>
            <a:xfrm>
              <a:off x="6563794" y="2037058"/>
              <a:ext cx="1143850" cy="1143850"/>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defTabSz="888545">
                <a:lnSpc>
                  <a:spcPct val="90000"/>
                </a:lnSpc>
                <a:spcAft>
                  <a:spcPct val="35000"/>
                </a:spcAft>
              </a:pPr>
              <a:endParaRPr lang="en-US" sz="2000" dirty="0">
                <a:solidFill>
                  <a:srgbClr val="6D6D6D"/>
                </a:solidFill>
                <a:latin typeface="Palatino"/>
                <a:ea typeface="ヒラギノ明朝 ProN W3"/>
                <a:cs typeface="ヒラギノ明朝 ProN W3"/>
              </a:endParaRPr>
            </a:p>
            <a:p>
              <a:pPr defTabSz="888545">
                <a:lnSpc>
                  <a:spcPct val="90000"/>
                </a:lnSpc>
                <a:spcAft>
                  <a:spcPct val="35000"/>
                </a:spcAft>
              </a:pPr>
              <a:endParaRPr lang="en-US" sz="2800" dirty="0">
                <a:solidFill>
                  <a:srgbClr val="000000"/>
                </a:solidFill>
                <a:latin typeface="Palatino"/>
                <a:ea typeface="ヒラギノ明朝 ProN W3"/>
                <a:cs typeface="ヒラギノ明朝 ProN W3"/>
              </a:endParaRPr>
            </a:p>
            <a:p>
              <a:pPr defTabSz="888545">
                <a:lnSpc>
                  <a:spcPct val="90000"/>
                </a:lnSpc>
                <a:spcAft>
                  <a:spcPct val="35000"/>
                </a:spcAft>
              </a:pPr>
              <a:r>
                <a:rPr lang="en-US" sz="4000" dirty="0">
                  <a:solidFill>
                    <a:srgbClr val="000000"/>
                  </a:solidFill>
                  <a:latin typeface="Palatino"/>
                  <a:ea typeface="ヒラギノ明朝 ProN W3"/>
                  <a:cs typeface="ヒラギノ明朝 ProN W3"/>
                </a:rPr>
                <a:t>Alice</a:t>
              </a:r>
              <a:endParaRPr lang="en-US" sz="2800" dirty="0">
                <a:solidFill>
                  <a:srgbClr val="000000"/>
                </a:solidFill>
                <a:latin typeface="Palatino"/>
                <a:ea typeface="ヒラギノ明朝 ProN W3"/>
                <a:cs typeface="ヒラギノ明朝 ProN W3"/>
              </a:endParaRPr>
            </a:p>
          </p:txBody>
        </p:sp>
      </p:grpSp>
      <p:pic>
        <p:nvPicPr>
          <p:cNvPr id="17" name="Picture 16" descr="alice.jpg"/>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17668" y="3009811"/>
            <a:ext cx="1692494" cy="1196188"/>
          </a:xfrm>
          <a:prstGeom prst="rect">
            <a:avLst/>
          </a:prstGeom>
        </p:spPr>
      </p:pic>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8" name="Rectangle 17"/>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3514740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p:cNvGrpSpPr/>
          <p:nvPr/>
        </p:nvGrpSpPr>
        <p:grpSpPr>
          <a:xfrm>
            <a:off x="-984100" y="2375697"/>
            <a:ext cx="16559508" cy="5593461"/>
            <a:chOff x="-1416145" y="1276397"/>
            <a:chExt cx="16559508" cy="21001780"/>
          </a:xfrm>
        </p:grpSpPr>
        <p:sp>
          <p:nvSpPr>
            <p:cNvPr id="11" name="Rectangle 10"/>
            <p:cNvSpPr/>
            <p:nvPr/>
          </p:nvSpPr>
          <p:spPr>
            <a:xfrm rot="5400000">
              <a:off x="-3508869" y="3525756"/>
              <a:ext cx="20744955" cy="1655950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12" name="Rectangle 3"/>
            <p:cNvSpPr>
              <a:spLocks noChangeArrowheads="1"/>
            </p:cNvSpPr>
            <p:nvPr/>
          </p:nvSpPr>
          <p:spPr bwMode="auto">
            <a:xfrm>
              <a:off x="96019" y="1276397"/>
              <a:ext cx="9574736" cy="21001780"/>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b="1" dirty="0">
                  <a:solidFill>
                    <a:srgbClr val="FFFFFF"/>
                  </a:solidFill>
                  <a:latin typeface="Helvetica"/>
                  <a:ea typeface="MS PGothic" pitchFamily="34" charset="-128"/>
                  <a:cs typeface="Helvetica"/>
                </a:rPr>
                <a:t>Risk: in a proxy culture, </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the </a:t>
              </a:r>
              <a:r>
                <a:rPr lang="en-GB" sz="4000" b="1" dirty="0">
                  <a:solidFill>
                    <a:srgbClr val="FF0000"/>
                  </a:solidFill>
                  <a:latin typeface="Helvetica"/>
                  <a:ea typeface="MS PGothic" pitchFamily="34" charset="-128"/>
                  <a:cs typeface="Helvetica"/>
                </a:rPr>
                <a:t>profiled </a:t>
              </a:r>
              <a:r>
                <a:rPr lang="en-GB" sz="4000" b="1" dirty="0">
                  <a:solidFill>
                    <a:srgbClr val="FFFFFF"/>
                  </a:solidFill>
                  <a:latin typeface="Helvetica"/>
                  <a:ea typeface="MS PGothic" pitchFamily="34" charset="-128"/>
                  <a:cs typeface="Helvetica"/>
                </a:rPr>
                <a:t>becomes the </a:t>
              </a:r>
              <a:r>
                <a:rPr lang="en-GB" sz="4000" b="1" dirty="0">
                  <a:solidFill>
                    <a:srgbClr val="FF0000"/>
                  </a:solidFill>
                  <a:latin typeface="Helvetica"/>
                  <a:ea typeface="MS PGothic" pitchFamily="34" charset="-128"/>
                  <a:cs typeface="Helvetica"/>
                </a:rPr>
                <a:t>profile</a:t>
              </a:r>
              <a:r>
                <a:rPr lang="en-GB" sz="4000" b="1" dirty="0">
                  <a:solidFill>
                    <a:srgbClr val="FFFFFF"/>
                  </a:solidFill>
                  <a:latin typeface="Helvetica"/>
                  <a:ea typeface="MS PGothic" pitchFamily="34" charset="-128"/>
                  <a:cs typeface="Helvetica"/>
                </a:rPr>
                <a:t>, </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the </a:t>
              </a:r>
              <a:r>
                <a:rPr lang="en-GB" sz="4000" b="1" dirty="0">
                  <a:solidFill>
                    <a:srgbClr val="FF0000"/>
                  </a:solidFill>
                  <a:latin typeface="Helvetica"/>
                  <a:ea typeface="MS PGothic" pitchFamily="34" charset="-128"/>
                  <a:cs typeface="Helvetica"/>
                </a:rPr>
                <a:t>profile</a:t>
              </a:r>
              <a:r>
                <a:rPr lang="en-GB" sz="4000" b="1" dirty="0">
                  <a:solidFill>
                    <a:srgbClr val="FFFFFF"/>
                  </a:solidFill>
                  <a:latin typeface="Helvetica"/>
                  <a:ea typeface="MS PGothic" pitchFamily="34" charset="-128"/>
                  <a:cs typeface="Helvetica"/>
                </a:rPr>
                <a:t> becomes </a:t>
              </a:r>
              <a:r>
                <a:rPr lang="en-GB" sz="4000" b="1" dirty="0">
                  <a:solidFill>
                    <a:srgbClr val="FF0000"/>
                  </a:solidFill>
                  <a:latin typeface="Helvetica"/>
                  <a:ea typeface="MS PGothic" pitchFamily="34" charset="-128"/>
                  <a:cs typeface="Helvetica"/>
                </a:rPr>
                <a:t>predictable</a:t>
              </a:r>
              <a:r>
                <a:rPr lang="en-GB" sz="4000" b="1" dirty="0">
                  <a:solidFill>
                    <a:srgbClr val="FFFFFF"/>
                  </a:solidFill>
                  <a:latin typeface="Helvetica"/>
                  <a:ea typeface="MS PGothic" pitchFamily="34" charset="-128"/>
                  <a:cs typeface="Helvetica"/>
                </a:rPr>
                <a:t>, </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and the </a:t>
              </a:r>
              <a:r>
                <a:rPr lang="en-GB" sz="4000" b="1" dirty="0">
                  <a:solidFill>
                    <a:srgbClr val="FF0000"/>
                  </a:solidFill>
                  <a:latin typeface="Helvetica"/>
                  <a:ea typeface="MS PGothic" pitchFamily="34" charset="-128"/>
                  <a:cs typeface="Helvetica"/>
                </a:rPr>
                <a:t>predictable</a:t>
              </a:r>
              <a:r>
                <a:rPr lang="en-GB" sz="4000" b="1" dirty="0">
                  <a:solidFill>
                    <a:srgbClr val="FFFFFF"/>
                  </a:solidFill>
                  <a:latin typeface="Helvetica"/>
                  <a:ea typeface="MS PGothic" pitchFamily="34" charset="-128"/>
                  <a:cs typeface="Helvetica"/>
                </a:rPr>
                <a:t> becomes </a:t>
              </a:r>
              <a:r>
                <a:rPr lang="en-GB" sz="4000" b="1" dirty="0">
                  <a:solidFill>
                    <a:srgbClr val="FF0000"/>
                  </a:solidFill>
                  <a:latin typeface="Helvetica"/>
                  <a:ea typeface="MS PGothic" pitchFamily="34" charset="-128"/>
                  <a:cs typeface="Helvetica"/>
                </a:rPr>
                <a:t>exploitable</a:t>
              </a:r>
              <a:r>
                <a:rPr lang="en-GB" sz="4000" b="1" dirty="0">
                  <a:solidFill>
                    <a:srgbClr val="FFFFFF"/>
                  </a:solidFill>
                  <a:latin typeface="Helvetica"/>
                  <a:ea typeface="MS PGothic" pitchFamily="34" charset="-128"/>
                  <a:cs typeface="Helvetica"/>
                </a:rPr>
                <a:t>. </a:t>
              </a:r>
              <a:br>
                <a:rPr lang="en-GB" sz="4000" b="1" dirty="0">
                  <a:solidFill>
                    <a:srgbClr val="FFFFFF"/>
                  </a:solidFill>
                  <a:latin typeface="Helvetica"/>
                  <a:ea typeface="MS PGothic" pitchFamily="34" charset="-128"/>
                  <a:cs typeface="Helvetica"/>
                </a:rPr>
              </a:br>
              <a:r>
                <a:rPr lang="en-GB" sz="4000" b="1" dirty="0">
                  <a:solidFill>
                    <a:srgbClr val="FFFFFF"/>
                  </a:solidFill>
                  <a:latin typeface="Helvetica"/>
                  <a:ea typeface="MS PGothic" pitchFamily="34" charset="-128"/>
                  <a:cs typeface="Helvetica"/>
                </a:rPr>
                <a:t>So care must be exercised in extracting and handling sensitive patterns.</a:t>
              </a:r>
            </a:p>
          </p:txBody>
        </p:sp>
      </p:grpSp>
      <p:grpSp>
        <p:nvGrpSpPr>
          <p:cNvPr id="14" name="Group 13"/>
          <p:cNvGrpSpPr/>
          <p:nvPr/>
        </p:nvGrpSpPr>
        <p:grpSpPr>
          <a:xfrm>
            <a:off x="9382733" y="2611092"/>
            <a:ext cx="2985801" cy="2985801"/>
            <a:chOff x="6326895" y="1800159"/>
            <a:chExt cx="1617648" cy="1617648"/>
          </a:xfrm>
          <a:scene3d>
            <a:camera prst="orthographicFront"/>
            <a:lightRig rig="threePt" dir="t">
              <a:rot lat="0" lon="0" rev="7500000"/>
            </a:lightRig>
          </a:scene3d>
        </p:grpSpPr>
        <p:sp>
          <p:nvSpPr>
            <p:cNvPr id="15" name="Oval 14"/>
            <p:cNvSpPr/>
            <p:nvPr/>
          </p:nvSpPr>
          <p:spPr>
            <a:xfrm>
              <a:off x="6326895" y="1800159"/>
              <a:ext cx="1617648" cy="1617648"/>
            </a:xfrm>
            <a:prstGeom prst="ellipse">
              <a:avLst/>
            </a:prstGeom>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16" name="Oval 4"/>
            <p:cNvSpPr/>
            <p:nvPr/>
          </p:nvSpPr>
          <p:spPr>
            <a:xfrm>
              <a:off x="6563794" y="2037058"/>
              <a:ext cx="1143850" cy="1143850"/>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defTabSz="888545">
                <a:lnSpc>
                  <a:spcPct val="90000"/>
                </a:lnSpc>
                <a:spcAft>
                  <a:spcPct val="35000"/>
                </a:spcAft>
              </a:pPr>
              <a:endParaRPr lang="en-US" sz="2000" dirty="0">
                <a:solidFill>
                  <a:srgbClr val="6D6D6D"/>
                </a:solidFill>
                <a:latin typeface="Palatino"/>
                <a:ea typeface="ヒラギノ明朝 ProN W3"/>
                <a:cs typeface="ヒラギノ明朝 ProN W3"/>
              </a:endParaRPr>
            </a:p>
            <a:p>
              <a:pPr defTabSz="888545">
                <a:lnSpc>
                  <a:spcPct val="90000"/>
                </a:lnSpc>
                <a:spcAft>
                  <a:spcPct val="35000"/>
                </a:spcAft>
              </a:pPr>
              <a:endParaRPr lang="en-US" sz="2800" dirty="0">
                <a:solidFill>
                  <a:srgbClr val="000000"/>
                </a:solidFill>
                <a:latin typeface="Palatino"/>
                <a:ea typeface="ヒラギノ明朝 ProN W3"/>
                <a:cs typeface="ヒラギノ明朝 ProN W3"/>
              </a:endParaRPr>
            </a:p>
            <a:p>
              <a:pPr defTabSz="888545">
                <a:lnSpc>
                  <a:spcPct val="90000"/>
                </a:lnSpc>
                <a:spcAft>
                  <a:spcPct val="35000"/>
                </a:spcAft>
              </a:pPr>
              <a:r>
                <a:rPr lang="en-US" sz="4000" dirty="0">
                  <a:solidFill>
                    <a:srgbClr val="000000"/>
                  </a:solidFill>
                  <a:latin typeface="Palatino"/>
                  <a:ea typeface="ヒラギノ明朝 ProN W3"/>
                  <a:cs typeface="ヒラギノ明朝 ProN W3"/>
                </a:rPr>
                <a:t>Alice</a:t>
              </a:r>
              <a:endParaRPr lang="en-US" sz="2800" dirty="0">
                <a:solidFill>
                  <a:srgbClr val="000000"/>
                </a:solidFill>
                <a:latin typeface="Palatino"/>
                <a:ea typeface="ヒラギノ明朝 ProN W3"/>
                <a:cs typeface="ヒラギノ明朝 ProN W3"/>
              </a:endParaRPr>
            </a:p>
          </p:txBody>
        </p:sp>
      </p:grpSp>
      <p:pic>
        <p:nvPicPr>
          <p:cNvPr id="17" name="Picture 16" descr="alice.jpg"/>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117668" y="3009811"/>
            <a:ext cx="1692494" cy="1196188"/>
          </a:xfrm>
          <a:prstGeom prst="rect">
            <a:avLst/>
          </a:prstGeom>
        </p:spPr>
      </p:pic>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411" tIns="72713" rIns="145411" bIns="72713" rtlCol="0" anchor="ctr"/>
          <a:lstStyle/>
          <a:p>
            <a:endParaRPr lang="en-US" sz="1800" b="1">
              <a:solidFill>
                <a:prstClr val="white"/>
              </a:solidFill>
              <a:latin typeface="Verdana"/>
            </a:endParaRPr>
          </a:p>
        </p:txBody>
      </p:sp>
      <p:sp>
        <p:nvSpPr>
          <p:cNvPr id="18" name="Rectangle 17"/>
          <p:cNvSpPr/>
          <p:nvPr/>
        </p:nvSpPr>
        <p:spPr>
          <a:xfrm>
            <a:off x="4" y="11"/>
            <a:ext cx="5734528" cy="746564"/>
          </a:xfrm>
          <a:prstGeom prst="rect">
            <a:avLst/>
          </a:prstGeom>
        </p:spPr>
        <p:txBody>
          <a:bodyPr wrap="none" lIns="129746" tIns="64872" rIns="129746" bIns="64872">
            <a:spAutoFit/>
          </a:bodyPr>
          <a:lstStyle/>
          <a:p>
            <a:pPr algn="l" eaLnBrk="0" hangingPunct="0">
              <a:defRPr/>
            </a:pPr>
            <a:r>
              <a:rPr lang="en-GB" sz="4000" b="1" dirty="0" smtClean="0">
                <a:solidFill>
                  <a:prstClr val="black"/>
                </a:solidFill>
                <a:latin typeface="Helvetica"/>
                <a:ea typeface="MS PGothic" pitchFamily="34" charset="-128"/>
              </a:rPr>
              <a:t>1. SMALL </a:t>
            </a:r>
            <a:r>
              <a:rPr lang="en-GB" sz="4000" b="1" dirty="0">
                <a:solidFill>
                  <a:prstClr val="black"/>
                </a:solidFill>
                <a:latin typeface="Helvetica"/>
                <a:ea typeface="MS PGothic" pitchFamily="34" charset="-128"/>
              </a:rPr>
              <a:t>PATTERNS?</a:t>
            </a:r>
          </a:p>
        </p:txBody>
      </p:sp>
    </p:spTree>
    <p:extLst>
      <p:ext uri="{BB962C8B-B14F-4D97-AF65-F5344CB8AC3E}">
        <p14:creationId xmlns:p14="http://schemas.microsoft.com/office/powerpoint/2010/main" val="4075185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5" name="Rectangle 14"/>
          <p:cNvSpPr/>
          <p:nvPr/>
        </p:nvSpPr>
        <p:spPr>
          <a:xfrm>
            <a:off x="5" y="22"/>
            <a:ext cx="5971692" cy="746300"/>
          </a:xfrm>
          <a:prstGeom prst="rect">
            <a:avLst/>
          </a:prstGeom>
        </p:spPr>
        <p:txBody>
          <a:bodyPr wrap="none" lIns="129483" tIns="64741" rIns="129483" bIns="64741">
            <a:spAutoFit/>
          </a:bodyPr>
          <a:lstStyle/>
          <a:p>
            <a:pPr algn="l" eaLnBrk="0" hangingPunct="0">
              <a:defRPr/>
            </a:pPr>
            <a:r>
              <a:rPr lang="en-GB" sz="4000" b="1" dirty="0" smtClean="0">
                <a:solidFill>
                  <a:prstClr val="black"/>
                </a:solidFill>
                <a:latin typeface="Helvetica"/>
                <a:ea typeface="MS PGothic" pitchFamily="34" charset="-128"/>
              </a:rPr>
              <a:t>2. ZETTABYTE </a:t>
            </a:r>
            <a:r>
              <a:rPr lang="en-GB" sz="4000" b="1" dirty="0">
                <a:solidFill>
                  <a:prstClr val="black"/>
                </a:solidFill>
                <a:latin typeface="Helvetica"/>
                <a:ea typeface="MS PGothic" pitchFamily="34" charset="-128"/>
              </a:rPr>
              <a:t>SAVVY?</a:t>
            </a:r>
          </a:p>
        </p:txBody>
      </p:sp>
      <p:pic>
        <p:nvPicPr>
          <p:cNvPr id="2" name="Schmidt-on-TT.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54400" y="1240903"/>
            <a:ext cx="6096000" cy="4572001"/>
          </a:xfrm>
          <a:prstGeom prst="rect">
            <a:avLst/>
          </a:prstGeom>
        </p:spPr>
      </p:pic>
      <p:sp>
        <p:nvSpPr>
          <p:cNvPr id="16" name="Rectangle 15"/>
          <p:cNvSpPr/>
          <p:nvPr/>
        </p:nvSpPr>
        <p:spPr>
          <a:xfrm>
            <a:off x="-669958" y="6172944"/>
            <a:ext cx="14344715" cy="2520280"/>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35" tIns="64818" rIns="129635" bIns="64818" rtlCol="0" anchor="ctr"/>
          <a:lstStyle/>
          <a:p>
            <a:pPr algn="just"/>
            <a:r>
              <a:rPr lang="en-US" dirty="0" smtClean="0">
                <a:solidFill>
                  <a:prstClr val="white"/>
                </a:solidFill>
                <a:latin typeface="Arial"/>
                <a:cs typeface="Arial"/>
              </a:rPr>
              <a:t>	“</a:t>
            </a:r>
            <a:r>
              <a:rPr lang="en-US" dirty="0">
                <a:solidFill>
                  <a:prstClr val="white"/>
                </a:solidFill>
                <a:latin typeface="Arial"/>
                <a:cs typeface="Arial"/>
              </a:rPr>
              <a:t>Many people in AI believe that we’re close to </a:t>
            </a:r>
            <a:r>
              <a:rPr lang="en-US" dirty="0" smtClean="0">
                <a:solidFill>
                  <a:prstClr val="white"/>
                </a:solidFill>
                <a:latin typeface="Arial"/>
                <a:cs typeface="Arial"/>
              </a:rPr>
              <a:t>[</a:t>
            </a:r>
            <a:r>
              <a:rPr lang="en-US" dirty="0">
                <a:solidFill>
                  <a:prstClr val="white"/>
                </a:solidFill>
                <a:latin typeface="Arial"/>
                <a:cs typeface="Arial"/>
              </a:rPr>
              <a:t>a </a:t>
            </a:r>
            <a:r>
              <a:rPr lang="en-US" dirty="0" smtClean="0">
                <a:solidFill>
                  <a:prstClr val="white"/>
                </a:solidFill>
                <a:latin typeface="Arial"/>
                <a:cs typeface="Arial"/>
              </a:rPr>
              <a:t>computer </a:t>
            </a:r>
            <a:br>
              <a:rPr lang="en-US" dirty="0" smtClean="0">
                <a:solidFill>
                  <a:prstClr val="white"/>
                </a:solidFill>
                <a:latin typeface="Arial"/>
                <a:cs typeface="Arial"/>
              </a:rPr>
            </a:br>
            <a:r>
              <a:rPr lang="en-US" dirty="0" smtClean="0">
                <a:solidFill>
                  <a:prstClr val="white"/>
                </a:solidFill>
                <a:latin typeface="Arial"/>
                <a:cs typeface="Arial"/>
              </a:rPr>
              <a:t>	passing </a:t>
            </a:r>
            <a:r>
              <a:rPr lang="en-US" dirty="0">
                <a:solidFill>
                  <a:prstClr val="white"/>
                </a:solidFill>
                <a:latin typeface="Arial"/>
                <a:cs typeface="Arial"/>
              </a:rPr>
              <a:t>the Turing Test] within the next five </a:t>
            </a:r>
            <a:r>
              <a:rPr lang="en-US" dirty="0" smtClean="0">
                <a:solidFill>
                  <a:prstClr val="white"/>
                </a:solidFill>
                <a:latin typeface="Arial"/>
                <a:cs typeface="Arial"/>
              </a:rPr>
              <a:t>years” </a:t>
            </a:r>
          </a:p>
          <a:p>
            <a:pPr algn="just"/>
            <a:r>
              <a:rPr lang="en-US" dirty="0">
                <a:solidFill>
                  <a:prstClr val="white"/>
                </a:solidFill>
                <a:latin typeface="Arial"/>
                <a:cs typeface="Arial"/>
              </a:rPr>
              <a:t>	</a:t>
            </a:r>
            <a:r>
              <a:rPr lang="en-US" dirty="0" smtClean="0">
                <a:solidFill>
                  <a:prstClr val="white"/>
                </a:solidFill>
                <a:latin typeface="Arial"/>
                <a:cs typeface="Arial"/>
              </a:rPr>
              <a:t>Eric </a:t>
            </a:r>
            <a:r>
              <a:rPr lang="en-US" dirty="0">
                <a:solidFill>
                  <a:prstClr val="white"/>
                </a:solidFill>
                <a:latin typeface="Arial"/>
                <a:cs typeface="Arial"/>
              </a:rPr>
              <a:t>Schmidt, Executive Chairman, Google, </a:t>
            </a:r>
            <a:r>
              <a:rPr lang="en-US" dirty="0" smtClean="0">
                <a:solidFill>
                  <a:prstClr val="white"/>
                </a:solidFill>
                <a:latin typeface="Arial"/>
                <a:cs typeface="Arial"/>
              </a:rPr>
              <a:t/>
            </a:r>
            <a:br>
              <a:rPr lang="en-US" dirty="0" smtClean="0">
                <a:solidFill>
                  <a:prstClr val="white"/>
                </a:solidFill>
                <a:latin typeface="Arial"/>
                <a:cs typeface="Arial"/>
              </a:rPr>
            </a:br>
            <a:r>
              <a:rPr lang="en-US" dirty="0" smtClean="0">
                <a:solidFill>
                  <a:prstClr val="white"/>
                </a:solidFill>
                <a:latin typeface="Arial"/>
                <a:cs typeface="Arial"/>
              </a:rPr>
              <a:t>	speaking </a:t>
            </a:r>
            <a:r>
              <a:rPr lang="en-US" dirty="0">
                <a:solidFill>
                  <a:prstClr val="white"/>
                </a:solidFill>
                <a:latin typeface="Arial"/>
                <a:cs typeface="Arial"/>
              </a:rPr>
              <a:t>at The </a:t>
            </a:r>
            <a:r>
              <a:rPr lang="en-US" dirty="0" smtClean="0">
                <a:solidFill>
                  <a:prstClr val="white"/>
                </a:solidFill>
                <a:latin typeface="Arial"/>
                <a:cs typeface="Arial"/>
              </a:rPr>
              <a:t>Aspen </a:t>
            </a:r>
            <a:r>
              <a:rPr lang="en-US" dirty="0">
                <a:solidFill>
                  <a:prstClr val="white"/>
                </a:solidFill>
                <a:latin typeface="Arial"/>
                <a:cs typeface="Arial"/>
              </a:rPr>
              <a:t>Institute on July 16, 2013.</a:t>
            </a:r>
          </a:p>
        </p:txBody>
      </p:sp>
    </p:spTree>
    <p:extLst>
      <p:ext uri="{BB962C8B-B14F-4D97-AF65-F5344CB8AC3E}">
        <p14:creationId xmlns:p14="http://schemas.microsoft.com/office/powerpoint/2010/main" val="2330214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5" name="Rectangle 14"/>
          <p:cNvSpPr/>
          <p:nvPr/>
        </p:nvSpPr>
        <p:spPr>
          <a:xfrm>
            <a:off x="5" y="22"/>
            <a:ext cx="5971692" cy="746300"/>
          </a:xfrm>
          <a:prstGeom prst="rect">
            <a:avLst/>
          </a:prstGeom>
        </p:spPr>
        <p:txBody>
          <a:bodyPr wrap="none" lIns="129483" tIns="64741" rIns="129483" bIns="64741">
            <a:spAutoFit/>
          </a:bodyPr>
          <a:lstStyle/>
          <a:p>
            <a:pPr algn="l" eaLnBrk="0" hangingPunct="0">
              <a:defRPr/>
            </a:pPr>
            <a:r>
              <a:rPr lang="en-GB" sz="4000" b="1" dirty="0" smtClean="0">
                <a:solidFill>
                  <a:prstClr val="black"/>
                </a:solidFill>
                <a:latin typeface="Helvetica"/>
                <a:ea typeface="MS PGothic" pitchFamily="34" charset="-128"/>
              </a:rPr>
              <a:t>2. ZETTABYTE </a:t>
            </a:r>
            <a:r>
              <a:rPr lang="en-GB" sz="4000" b="1" dirty="0">
                <a:solidFill>
                  <a:prstClr val="black"/>
                </a:solidFill>
                <a:latin typeface="Helvetica"/>
                <a:ea typeface="MS PGothic" pitchFamily="34" charset="-128"/>
              </a:rPr>
              <a:t>SAVVY?</a:t>
            </a:r>
          </a:p>
        </p:txBody>
      </p:sp>
      <p:sp>
        <p:nvSpPr>
          <p:cNvPr id="4" name="Rectangle 3"/>
          <p:cNvSpPr/>
          <p:nvPr/>
        </p:nvSpPr>
        <p:spPr>
          <a:xfrm>
            <a:off x="696297" y="2847814"/>
            <a:ext cx="11612206" cy="5845412"/>
          </a:xfrm>
          <a:prstGeom prst="rect">
            <a:avLst/>
          </a:prstGeom>
        </p:spPr>
        <p:txBody>
          <a:bodyPr wrap="square" lIns="129689" tIns="64845" rIns="129689" bIns="64845">
            <a:spAutoFit/>
          </a:bodyPr>
          <a:lstStyle/>
          <a:p>
            <a:pPr algn="l">
              <a:spcBef>
                <a:spcPts val="400"/>
              </a:spcBef>
            </a:pPr>
            <a:r>
              <a:rPr lang="en-US" sz="4600" dirty="0">
                <a:solidFill>
                  <a:prstClr val="black"/>
                </a:solidFill>
                <a:latin typeface="Arial"/>
                <a:ea typeface="MS PGothic" pitchFamily="34" charset="-128"/>
                <a:cs typeface="Arial"/>
              </a:rPr>
              <a:t>Steve </a:t>
            </a:r>
            <a:r>
              <a:rPr lang="en-US" sz="4600" dirty="0" err="1">
                <a:solidFill>
                  <a:prstClr val="black"/>
                </a:solidFill>
                <a:latin typeface="Arial"/>
                <a:ea typeface="MS PGothic" pitchFamily="34" charset="-128"/>
                <a:cs typeface="Arial"/>
              </a:rPr>
              <a:t>Worswick</a:t>
            </a:r>
            <a:r>
              <a:rPr lang="en-US" sz="4600" dirty="0">
                <a:solidFill>
                  <a:prstClr val="black"/>
                </a:solidFill>
                <a:latin typeface="Arial"/>
                <a:ea typeface="MS PGothic" pitchFamily="34" charset="-128"/>
                <a:cs typeface="Arial"/>
              </a:rPr>
              <a:t>, creator of </a:t>
            </a:r>
            <a:r>
              <a:rPr lang="en-US" sz="4600" dirty="0" err="1">
                <a:solidFill>
                  <a:prstClr val="black"/>
                </a:solidFill>
                <a:latin typeface="Arial"/>
                <a:ea typeface="MS PGothic" pitchFamily="34" charset="-128"/>
                <a:cs typeface="Arial"/>
              </a:rPr>
              <a:t>Mitsuku</a:t>
            </a:r>
            <a:r>
              <a:rPr lang="en-US" sz="4600" dirty="0">
                <a:solidFill>
                  <a:prstClr val="black"/>
                </a:solidFill>
                <a:latin typeface="Arial"/>
                <a:ea typeface="MS PGothic" pitchFamily="34" charset="-128"/>
                <a:cs typeface="Arial"/>
              </a:rPr>
              <a:t>, a </a:t>
            </a:r>
            <a:r>
              <a:rPr lang="en-US" sz="4600" dirty="0" err="1">
                <a:solidFill>
                  <a:prstClr val="black"/>
                </a:solidFill>
                <a:latin typeface="Arial"/>
                <a:ea typeface="MS PGothic" pitchFamily="34" charset="-128"/>
                <a:cs typeface="Arial"/>
              </a:rPr>
              <a:t>chatbot</a:t>
            </a:r>
            <a:r>
              <a:rPr lang="en-US" sz="4600" dirty="0">
                <a:solidFill>
                  <a:prstClr val="black"/>
                </a:solidFill>
                <a:latin typeface="Arial"/>
                <a:ea typeface="MS PGothic" pitchFamily="34" charset="-128"/>
                <a:cs typeface="Arial"/>
              </a:rPr>
              <a:t>, won the 2013 </a:t>
            </a:r>
            <a:r>
              <a:rPr lang="en-US" sz="4600" dirty="0" err="1">
                <a:solidFill>
                  <a:prstClr val="black"/>
                </a:solidFill>
                <a:latin typeface="Arial"/>
                <a:ea typeface="MS PGothic" pitchFamily="34" charset="-128"/>
                <a:cs typeface="Arial"/>
              </a:rPr>
              <a:t>Loebner</a:t>
            </a:r>
            <a:r>
              <a:rPr lang="en-US" sz="4600" dirty="0">
                <a:solidFill>
                  <a:prstClr val="black"/>
                </a:solidFill>
                <a:latin typeface="Arial"/>
                <a:ea typeface="MS PGothic" pitchFamily="34" charset="-128"/>
                <a:cs typeface="Arial"/>
              </a:rPr>
              <a:t> Contest Bronze Medal ($4,000) for the most human-like computer. </a:t>
            </a:r>
          </a:p>
          <a:p>
            <a:pPr algn="l">
              <a:spcBef>
                <a:spcPts val="400"/>
              </a:spcBef>
            </a:pPr>
            <a:r>
              <a:rPr lang="en-US" sz="4600" dirty="0">
                <a:solidFill>
                  <a:prstClr val="black"/>
                </a:solidFill>
                <a:latin typeface="Arial"/>
                <a:ea typeface="MS PGothic" pitchFamily="34" charset="-128"/>
                <a:cs typeface="Arial"/>
              </a:rPr>
              <a:t>The Silver Medal Prize ($25,000 + Silver Medal awarded if any program fools two or more judges when compared to two or more humans) has never been awarded. </a:t>
            </a:r>
          </a:p>
        </p:txBody>
      </p:sp>
      <p:pic>
        <p:nvPicPr>
          <p:cNvPr id="2" name="Picture 1" descr="Screen Shot 2013-09-20 at 20.10.03.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3700" y="971189"/>
            <a:ext cx="10277402" cy="1889388"/>
          </a:xfrm>
          <a:prstGeom prst="rect">
            <a:avLst/>
          </a:prstGeom>
        </p:spPr>
      </p:pic>
    </p:spTree>
    <p:extLst>
      <p:ext uri="{BB962C8B-B14F-4D97-AF65-F5344CB8AC3E}">
        <p14:creationId xmlns:p14="http://schemas.microsoft.com/office/powerpoint/2010/main" val="325376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04446" y="4569676"/>
            <a:ext cx="4047460" cy="3346325"/>
          </a:xfrm>
          <a:prstGeom prst="rect">
            <a:avLst/>
          </a:prstGeom>
        </p:spPr>
      </p:pic>
      <p:graphicFrame>
        <p:nvGraphicFramePr>
          <p:cNvPr id="2" name="Diagram 1"/>
          <p:cNvGraphicFramePr/>
          <p:nvPr>
            <p:extLst>
              <p:ext uri="{D42A27DB-BD31-4B8C-83A1-F6EECF244321}">
                <p14:modId xmlns:p14="http://schemas.microsoft.com/office/powerpoint/2010/main" val="1730498883"/>
              </p:ext>
            </p:extLst>
          </p:nvPr>
        </p:nvGraphicFramePr>
        <p:xfrm>
          <a:off x="-103134" y="-755826"/>
          <a:ext cx="13211068" cy="7191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3"/>
          <p:cNvSpPr>
            <a:spLocks noChangeArrowheads="1"/>
          </p:cNvSpPr>
          <p:nvPr/>
        </p:nvSpPr>
        <p:spPr bwMode="auto">
          <a:xfrm>
            <a:off x="562540" y="5072064"/>
            <a:ext cx="2969930" cy="826197"/>
          </a:xfrm>
          <a:prstGeom prst="roundRect">
            <a:avLst/>
          </a:prstGeom>
          <a:noFill/>
          <a:ln w="12700">
            <a:noFill/>
            <a:miter lim="800000"/>
            <a:headEnd/>
            <a:tailEnd/>
          </a:ln>
          <a:scene3d>
            <a:camera prst="orthographicFront"/>
            <a:lightRig rig="threePt" dir="t"/>
          </a:scene3d>
          <a:sp3d>
            <a:bevelT/>
          </a:sp3d>
        </p:spPr>
        <p:txBody>
          <a:bodyPr wrap="square" lIns="129483" tIns="64741" rIns="129483" bIns="64741">
            <a:spAutoFit/>
          </a:bodyPr>
          <a:lstStyle/>
          <a:p>
            <a:pPr marL="485607" indent="-485607" algn="l">
              <a:spcBef>
                <a:spcPts val="852"/>
              </a:spcBef>
              <a:spcAft>
                <a:spcPts val="852"/>
              </a:spcAft>
              <a:buClr>
                <a:prstClr val="white">
                  <a:lumMod val="50000"/>
                </a:prstClr>
              </a:buClr>
              <a:buSzPct val="80000"/>
              <a:buFont typeface="Wingdings" charset="2"/>
              <a:buChar char=""/>
            </a:pPr>
            <a:r>
              <a:rPr lang="en-GB" sz="4000" dirty="0">
                <a:solidFill>
                  <a:srgbClr val="FF0000"/>
                </a:solidFill>
                <a:latin typeface="Helvetica"/>
                <a:ea typeface="MS PGothic" pitchFamily="34" charset="-128"/>
                <a:cs typeface="Helvetica"/>
              </a:rPr>
              <a:t>No</a:t>
            </a:r>
            <a:r>
              <a:rPr lang="en-GB" sz="4000" dirty="0">
                <a:solidFill>
                  <a:prstClr val="black"/>
                </a:solidFill>
                <a:latin typeface="Helvetica"/>
                <a:ea typeface="MS PGothic" pitchFamily="34" charset="-128"/>
                <a:cs typeface="Helvetica"/>
              </a:rPr>
              <a:t> ICTs</a:t>
            </a:r>
          </a:p>
        </p:txBody>
      </p:sp>
      <p:sp>
        <p:nvSpPr>
          <p:cNvPr id="21" name="Rectangle 3"/>
          <p:cNvSpPr>
            <a:spLocks noChangeArrowheads="1"/>
          </p:cNvSpPr>
          <p:nvPr/>
        </p:nvSpPr>
        <p:spPr bwMode="auto">
          <a:xfrm>
            <a:off x="1484244" y="6117618"/>
            <a:ext cx="7988087" cy="1507236"/>
          </a:xfrm>
          <a:prstGeom prst="roundRect">
            <a:avLst/>
          </a:prstGeom>
          <a:noFill/>
          <a:ln w="12700">
            <a:noFill/>
            <a:miter lim="800000"/>
            <a:headEnd/>
            <a:tailEnd/>
          </a:ln>
          <a:scene3d>
            <a:camera prst="orthographicFront"/>
            <a:lightRig rig="threePt" dir="t"/>
          </a:scene3d>
          <a:sp3d>
            <a:bevelT/>
          </a:sp3d>
        </p:spPr>
        <p:txBody>
          <a:bodyPr wrap="square" lIns="129483" tIns="64741" rIns="129483" bIns="64741">
            <a:spAutoFit/>
          </a:bodyPr>
          <a:lstStyle/>
          <a:p>
            <a:pPr marL="485607" indent="-485607" algn="l">
              <a:spcBef>
                <a:spcPts val="852"/>
              </a:spcBef>
              <a:spcAft>
                <a:spcPts val="852"/>
              </a:spcAft>
              <a:buClr>
                <a:prstClr val="white">
                  <a:lumMod val="50000"/>
                </a:prstClr>
              </a:buClr>
              <a:buSzPct val="80000"/>
              <a:buFont typeface="Wingdings" charset="2"/>
              <a:buChar char=""/>
            </a:pPr>
            <a:r>
              <a:rPr lang="en-GB" sz="4000" dirty="0">
                <a:solidFill>
                  <a:prstClr val="black"/>
                </a:solidFill>
                <a:latin typeface="Helvetica"/>
                <a:ea typeface="MS PGothic" pitchFamily="34" charset="-128"/>
                <a:cs typeface="Helvetica"/>
              </a:rPr>
              <a:t>Individual and social well-being</a:t>
            </a:r>
            <a:br>
              <a:rPr lang="en-GB" sz="4000" dirty="0">
                <a:solidFill>
                  <a:prstClr val="black"/>
                </a:solidFill>
                <a:latin typeface="Helvetica"/>
                <a:ea typeface="MS PGothic" pitchFamily="34" charset="-128"/>
                <a:cs typeface="Helvetica"/>
              </a:rPr>
            </a:br>
            <a:r>
              <a:rPr lang="en-GB" sz="4000" dirty="0">
                <a:solidFill>
                  <a:srgbClr val="FF0000"/>
                </a:solidFill>
                <a:latin typeface="Helvetica"/>
                <a:ea typeface="MS PGothic" pitchFamily="34" charset="-128"/>
                <a:cs typeface="Helvetica"/>
              </a:rPr>
              <a:t>related</a:t>
            </a:r>
            <a:r>
              <a:rPr lang="en-GB" sz="4000" dirty="0">
                <a:solidFill>
                  <a:prstClr val="black"/>
                </a:solidFill>
                <a:latin typeface="Helvetica"/>
                <a:ea typeface="MS PGothic" pitchFamily="34" charset="-128"/>
                <a:cs typeface="Helvetica"/>
              </a:rPr>
              <a:t> to ICT</a:t>
            </a:r>
          </a:p>
        </p:txBody>
      </p:sp>
      <p:pic>
        <p:nvPicPr>
          <p:cNvPr id="22" name="Picture 21"/>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608006">
            <a:off x="3330852" y="3973213"/>
            <a:ext cx="1816846" cy="1726005"/>
          </a:xfrm>
          <a:prstGeom prst="rect">
            <a:avLst/>
          </a:prstGeom>
        </p:spPr>
      </p:pic>
      <p:sp>
        <p:nvSpPr>
          <p:cNvPr id="23" name="Rectangle 3"/>
          <p:cNvSpPr>
            <a:spLocks noChangeArrowheads="1"/>
          </p:cNvSpPr>
          <p:nvPr/>
        </p:nvSpPr>
        <p:spPr bwMode="auto">
          <a:xfrm>
            <a:off x="4966229" y="7744323"/>
            <a:ext cx="8090499" cy="1507236"/>
          </a:xfrm>
          <a:prstGeom prst="roundRect">
            <a:avLst/>
          </a:prstGeom>
          <a:noFill/>
          <a:ln w="12700">
            <a:noFill/>
            <a:miter lim="800000"/>
            <a:headEnd/>
            <a:tailEnd/>
          </a:ln>
          <a:scene3d>
            <a:camera prst="orthographicFront"/>
            <a:lightRig rig="threePt" dir="t"/>
          </a:scene3d>
          <a:sp3d>
            <a:bevelT/>
          </a:sp3d>
        </p:spPr>
        <p:txBody>
          <a:bodyPr wrap="square" lIns="129483" tIns="64741" rIns="129483" bIns="64741">
            <a:spAutoFit/>
          </a:bodyPr>
          <a:lstStyle/>
          <a:p>
            <a:pPr marL="485607" indent="-485607" algn="l">
              <a:spcBef>
                <a:spcPts val="852"/>
              </a:spcBef>
              <a:spcAft>
                <a:spcPts val="852"/>
              </a:spcAft>
              <a:buClr>
                <a:prstClr val="white">
                  <a:lumMod val="50000"/>
                </a:prstClr>
              </a:buClr>
              <a:buSzPct val="80000"/>
              <a:buFont typeface="Wingdings" charset="2"/>
              <a:buChar char=""/>
            </a:pPr>
            <a:r>
              <a:rPr lang="en-GB" sz="4000" dirty="0">
                <a:solidFill>
                  <a:prstClr val="black"/>
                </a:solidFill>
                <a:latin typeface="Helvetica"/>
                <a:ea typeface="MS PGothic" pitchFamily="34" charset="-128"/>
                <a:cs typeface="Helvetica"/>
              </a:rPr>
              <a:t>Individual and social well-being</a:t>
            </a:r>
            <a:br>
              <a:rPr lang="en-GB" sz="4000" dirty="0">
                <a:solidFill>
                  <a:prstClr val="black"/>
                </a:solidFill>
                <a:latin typeface="Helvetica"/>
                <a:ea typeface="MS PGothic" pitchFamily="34" charset="-128"/>
                <a:cs typeface="Helvetica"/>
              </a:rPr>
            </a:br>
            <a:r>
              <a:rPr lang="en-GB" sz="4000" dirty="0">
                <a:solidFill>
                  <a:srgbClr val="FF0000"/>
                </a:solidFill>
                <a:latin typeface="Helvetica"/>
                <a:ea typeface="MS PGothic" pitchFamily="34" charset="-128"/>
                <a:cs typeface="Helvetica"/>
              </a:rPr>
              <a:t>dependent</a:t>
            </a:r>
            <a:r>
              <a:rPr lang="en-GB" sz="4000" dirty="0">
                <a:solidFill>
                  <a:prstClr val="black"/>
                </a:solidFill>
                <a:latin typeface="Helvetica"/>
                <a:ea typeface="MS PGothic" pitchFamily="34" charset="-128"/>
                <a:cs typeface="Helvetica"/>
              </a:rPr>
              <a:t> on ICT</a:t>
            </a:r>
          </a:p>
        </p:txBody>
      </p:sp>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3" name="Rectangle 12"/>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
        <p:nvSpPr>
          <p:cNvPr id="10" name="Rectangle 9"/>
          <p:cNvSpPr/>
          <p:nvPr/>
        </p:nvSpPr>
        <p:spPr>
          <a:xfrm>
            <a:off x="-1025559" y="4703448"/>
            <a:ext cx="15208812" cy="1037449"/>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defTabSz="1297662"/>
            <a:r>
              <a:rPr lang="en-US" sz="4000" b="1" dirty="0">
                <a:solidFill>
                  <a:prstClr val="white"/>
                </a:solidFill>
                <a:latin typeface="Arial"/>
                <a:cs typeface="Arial"/>
              </a:rPr>
              <a:t>Those who live by the digit, die by the digit.</a:t>
            </a:r>
          </a:p>
        </p:txBody>
      </p:sp>
    </p:spTree>
    <p:extLst>
      <p:ext uri="{BB962C8B-B14F-4D97-AF65-F5344CB8AC3E}">
        <p14:creationId xmlns:p14="http://schemas.microsoft.com/office/powerpoint/2010/main" val="27220381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3"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5" name="Rectangle 14"/>
          <p:cNvSpPr/>
          <p:nvPr/>
        </p:nvSpPr>
        <p:spPr>
          <a:xfrm>
            <a:off x="5" y="22"/>
            <a:ext cx="5971692" cy="746300"/>
          </a:xfrm>
          <a:prstGeom prst="rect">
            <a:avLst/>
          </a:prstGeom>
        </p:spPr>
        <p:txBody>
          <a:bodyPr wrap="none" lIns="129483" tIns="64741" rIns="129483" bIns="64741">
            <a:spAutoFit/>
          </a:bodyPr>
          <a:lstStyle/>
          <a:p>
            <a:pPr algn="l" eaLnBrk="0" hangingPunct="0">
              <a:defRPr/>
            </a:pPr>
            <a:r>
              <a:rPr lang="en-GB" sz="4000" b="1" dirty="0" smtClean="0">
                <a:solidFill>
                  <a:prstClr val="black"/>
                </a:solidFill>
                <a:latin typeface="Helvetica"/>
                <a:ea typeface="MS PGothic" pitchFamily="34" charset="-128"/>
              </a:rPr>
              <a:t>2. ZETTABYTE </a:t>
            </a:r>
            <a:r>
              <a:rPr lang="en-GB" sz="4000" b="1" dirty="0">
                <a:solidFill>
                  <a:prstClr val="black"/>
                </a:solidFill>
                <a:latin typeface="Helvetica"/>
                <a:ea typeface="MS PGothic" pitchFamily="34" charset="-128"/>
              </a:rPr>
              <a:t>SAVVY?</a:t>
            </a:r>
          </a:p>
        </p:txBody>
      </p:sp>
      <p:pic>
        <p:nvPicPr>
          <p:cNvPr id="7" name="Picture 6" descr="Screen Shot 2013-09-20 at 20.12.35.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8028" y="916360"/>
            <a:ext cx="9988747" cy="8407689"/>
          </a:xfrm>
          <a:prstGeom prst="rect">
            <a:avLst/>
          </a:prstGeom>
        </p:spPr>
      </p:pic>
    </p:spTree>
    <p:extLst>
      <p:ext uri="{BB962C8B-B14F-4D97-AF65-F5344CB8AC3E}">
        <p14:creationId xmlns:p14="http://schemas.microsoft.com/office/powerpoint/2010/main" val="2197215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158584" y="3436640"/>
            <a:ext cx="3394402" cy="3402484"/>
          </a:xfrm>
          <a:prstGeom prst="rect">
            <a:avLst/>
          </a:prstGeom>
        </p:spPr>
      </p:pic>
      <p:sp>
        <p:nvSpPr>
          <p:cNvPr id="2" name="Rectangle 1"/>
          <p:cNvSpPr/>
          <p:nvPr/>
        </p:nvSpPr>
        <p:spPr>
          <a:xfrm>
            <a:off x="460129" y="1428675"/>
            <a:ext cx="6961715" cy="1707133"/>
          </a:xfrm>
          <a:prstGeom prst="rect">
            <a:avLst/>
          </a:prstGeom>
        </p:spPr>
        <p:txBody>
          <a:bodyPr wrap="square" lIns="129790" tIns="64895" rIns="129790" bIns="64895">
            <a:spAutoFit/>
          </a:bodyPr>
          <a:lstStyle/>
          <a:p>
            <a:pPr algn="just" defTabSz="1298393">
              <a:spcBef>
                <a:spcPts val="853"/>
              </a:spcBef>
              <a:spcAft>
                <a:spcPts val="853"/>
              </a:spcAft>
            </a:pPr>
            <a:r>
              <a:rPr lang="en-US" sz="3400" dirty="0">
                <a:solidFill>
                  <a:srgbClr val="FFFFFF"/>
                </a:solidFill>
                <a:latin typeface="Arial"/>
                <a:ea typeface="Calibri"/>
                <a:cs typeface="Arial"/>
              </a:rPr>
              <a:t>AI is not a “science of nature”, or a “science of culture” but a “science of the artificial” (Simon 1996).</a:t>
            </a:r>
          </a:p>
        </p:txBody>
      </p:sp>
      <p:sp>
        <p:nvSpPr>
          <p:cNvPr id="8" name="Rectangle 7"/>
          <p:cNvSpPr/>
          <p:nvPr/>
        </p:nvSpPr>
        <p:spPr>
          <a:xfrm>
            <a:off x="664951" y="6460976"/>
            <a:ext cx="11879720" cy="1793051"/>
          </a:xfrm>
          <a:prstGeom prst="rect">
            <a:avLst/>
          </a:prstGeom>
        </p:spPr>
        <p:txBody>
          <a:bodyPr wrap="square" lIns="129790" tIns="64895" rIns="129790" bIns="64895">
            <a:spAutoFit/>
          </a:bodyPr>
          <a:lstStyle/>
          <a:p>
            <a:pPr algn="just" defTabSz="1298393">
              <a:spcBef>
                <a:spcPts val="853"/>
              </a:spcBef>
              <a:spcAft>
                <a:spcPts val="853"/>
              </a:spcAft>
            </a:pPr>
            <a:r>
              <a:rPr lang="en-US" sz="3600" b="1" dirty="0">
                <a:solidFill>
                  <a:prstClr val="white"/>
                </a:solidFill>
                <a:latin typeface="Arial"/>
                <a:ea typeface="Calibri"/>
                <a:cs typeface="Arial"/>
              </a:rPr>
              <a:t>AI </a:t>
            </a:r>
            <a:r>
              <a:rPr lang="en-US" sz="3600" b="1" u="sng" dirty="0">
                <a:solidFill>
                  <a:prstClr val="white"/>
                </a:solidFill>
                <a:latin typeface="Arial"/>
                <a:ea typeface="Calibri"/>
                <a:cs typeface="Arial"/>
              </a:rPr>
              <a:t>inscribes</a:t>
            </a:r>
            <a:r>
              <a:rPr lang="en-US" sz="3600" b="1" dirty="0">
                <a:solidFill>
                  <a:prstClr val="white"/>
                </a:solidFill>
                <a:latin typeface="Arial"/>
                <a:ea typeface="Calibri"/>
                <a:cs typeface="Arial"/>
              </a:rPr>
              <a:t> the world. </a:t>
            </a:r>
            <a:r>
              <a:rPr lang="en-US" sz="3600" b="1" dirty="0" smtClean="0">
                <a:solidFill>
                  <a:prstClr val="white"/>
                </a:solidFill>
                <a:latin typeface="Arial"/>
                <a:ea typeface="Calibri"/>
                <a:cs typeface="Arial"/>
              </a:rPr>
              <a:t/>
            </a:r>
            <a:br>
              <a:rPr lang="en-US" sz="3600" b="1" dirty="0" smtClean="0">
                <a:solidFill>
                  <a:prstClr val="white"/>
                </a:solidFill>
                <a:latin typeface="Arial"/>
                <a:ea typeface="Calibri"/>
                <a:cs typeface="Arial"/>
              </a:rPr>
            </a:br>
            <a:r>
              <a:rPr lang="en-US" sz="3600" b="1" dirty="0" smtClean="0">
                <a:solidFill>
                  <a:prstClr val="white"/>
                </a:solidFill>
                <a:latin typeface="Arial"/>
                <a:ea typeface="Calibri"/>
                <a:cs typeface="Arial"/>
              </a:rPr>
              <a:t>Smart </a:t>
            </a:r>
            <a:r>
              <a:rPr lang="en-US" sz="3600" b="1" dirty="0" err="1">
                <a:solidFill>
                  <a:prstClr val="white"/>
                </a:solidFill>
                <a:latin typeface="Arial"/>
                <a:ea typeface="Calibri"/>
                <a:cs typeface="Arial"/>
              </a:rPr>
              <a:t>artefacts</a:t>
            </a:r>
            <a:r>
              <a:rPr lang="en-US" sz="3600" b="1" dirty="0">
                <a:solidFill>
                  <a:prstClr val="white"/>
                </a:solidFill>
                <a:latin typeface="Arial"/>
                <a:ea typeface="Calibri"/>
                <a:cs typeface="Arial"/>
              </a:rPr>
              <a:t> are new pieces of code in Galileo’s mathematical book of nature.</a:t>
            </a:r>
          </a:p>
        </p:txBody>
      </p:sp>
      <p:sp>
        <p:nvSpPr>
          <p:cNvPr id="10" name="Rectangle 9"/>
          <p:cNvSpPr/>
          <p:nvPr/>
        </p:nvSpPr>
        <p:spPr>
          <a:xfrm>
            <a:off x="7582521" y="2261179"/>
            <a:ext cx="5166974" cy="1177498"/>
          </a:xfrm>
          <a:prstGeom prst="rect">
            <a:avLst/>
          </a:prstGeom>
        </p:spPr>
        <p:txBody>
          <a:bodyPr wrap="square" lIns="129790" tIns="64895" rIns="129790" bIns="64895">
            <a:spAutoFit/>
          </a:bodyPr>
          <a:lstStyle/>
          <a:p>
            <a:pPr algn="just" defTabSz="1298393">
              <a:spcBef>
                <a:spcPts val="853"/>
              </a:spcBef>
              <a:spcAft>
                <a:spcPts val="853"/>
              </a:spcAft>
            </a:pPr>
            <a:r>
              <a:rPr lang="en-US" sz="3400" dirty="0">
                <a:solidFill>
                  <a:srgbClr val="FFFFFF"/>
                </a:solidFill>
                <a:latin typeface="Arial"/>
                <a:ea typeface="Calibri"/>
                <a:cs typeface="Arial"/>
              </a:rPr>
              <a:t>AI does not </a:t>
            </a:r>
            <a:r>
              <a:rPr lang="en-US" sz="3400" b="1" u="sng" dirty="0">
                <a:solidFill>
                  <a:srgbClr val="FFFFFF"/>
                </a:solidFill>
                <a:latin typeface="Arial"/>
                <a:ea typeface="Calibri"/>
                <a:cs typeface="Arial"/>
              </a:rPr>
              <a:t>describe</a:t>
            </a:r>
            <a:r>
              <a:rPr lang="en-US" sz="3400" b="1" dirty="0">
                <a:solidFill>
                  <a:srgbClr val="FFFFFF"/>
                </a:solidFill>
                <a:latin typeface="Arial"/>
                <a:ea typeface="Calibri"/>
                <a:cs typeface="Arial"/>
              </a:rPr>
              <a:t> </a:t>
            </a:r>
            <a:r>
              <a:rPr lang="en-US" sz="3400" dirty="0">
                <a:solidFill>
                  <a:srgbClr val="FFFFFF"/>
                </a:solidFill>
                <a:latin typeface="Arial"/>
                <a:ea typeface="Calibri"/>
                <a:cs typeface="Arial"/>
              </a:rPr>
              <a:t>nor </a:t>
            </a:r>
            <a:r>
              <a:rPr lang="en-US" sz="3400" b="1" u="sng" dirty="0">
                <a:solidFill>
                  <a:srgbClr val="FFFFFF"/>
                </a:solidFill>
                <a:latin typeface="Arial"/>
                <a:ea typeface="Calibri"/>
                <a:cs typeface="Arial"/>
              </a:rPr>
              <a:t>prescribe</a:t>
            </a:r>
            <a:r>
              <a:rPr lang="en-US" sz="3400" dirty="0">
                <a:solidFill>
                  <a:srgbClr val="FFFFFF"/>
                </a:solidFill>
                <a:latin typeface="Arial"/>
                <a:ea typeface="Calibri"/>
                <a:cs typeface="Arial"/>
              </a:rPr>
              <a:t> the world.</a:t>
            </a:r>
          </a:p>
        </p:txBody>
      </p:sp>
      <p:sp>
        <p:nvSpPr>
          <p:cNvPr id="13" name="Rectangle 1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37" tIns="72679" rIns="145337" bIns="72679" rtlCol="0" anchor="ctr"/>
          <a:lstStyle/>
          <a:p>
            <a:pPr defTabSz="1298393"/>
            <a:endParaRPr lang="en-US" sz="1800" b="1">
              <a:solidFill>
                <a:prstClr val="white"/>
              </a:solidFill>
              <a:latin typeface="Verdana"/>
            </a:endParaRPr>
          </a:p>
        </p:txBody>
      </p:sp>
      <p:sp>
        <p:nvSpPr>
          <p:cNvPr id="14" name="Rectangle 13"/>
          <p:cNvSpPr/>
          <p:nvPr/>
        </p:nvSpPr>
        <p:spPr>
          <a:xfrm>
            <a:off x="38" y="20"/>
            <a:ext cx="6503333" cy="746495"/>
          </a:xfrm>
          <a:prstGeom prst="rect">
            <a:avLst/>
          </a:prstGeom>
        </p:spPr>
        <p:txBody>
          <a:bodyPr wrap="none" lIns="129679" tIns="64838" rIns="129679" bIns="64838">
            <a:spAutoFit/>
          </a:bodyPr>
          <a:lstStyle/>
          <a:p>
            <a:pPr algn="l" defTabSz="1298393" eaLnBrk="0" hangingPunct="0">
              <a:defRPr/>
            </a:pPr>
            <a:r>
              <a:rPr lang="en-GB" sz="4000" b="1" dirty="0" smtClean="0">
                <a:solidFill>
                  <a:prstClr val="black"/>
                </a:solidFill>
                <a:latin typeface="Helvetica"/>
                <a:ea typeface="MS PGothic" pitchFamily="34" charset="-128"/>
              </a:rPr>
              <a:t>3. INSCRIBING </a:t>
            </a:r>
            <a:r>
              <a:rPr lang="en-GB" sz="4000" b="1" dirty="0">
                <a:solidFill>
                  <a:prstClr val="black"/>
                </a:solidFill>
                <a:latin typeface="Helvetica"/>
                <a:ea typeface="MS PGothic" pitchFamily="34" charset="-128"/>
              </a:rPr>
              <a:t>REALITY?</a:t>
            </a:r>
          </a:p>
        </p:txBody>
      </p:sp>
    </p:spTree>
    <p:extLst>
      <p:ext uri="{BB962C8B-B14F-4D97-AF65-F5344CB8AC3E}">
        <p14:creationId xmlns:p14="http://schemas.microsoft.com/office/powerpoint/2010/main" val="377257961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p:cNvSpPr/>
          <p:nvPr/>
        </p:nvSpPr>
        <p:spPr>
          <a:xfrm>
            <a:off x="972187" y="1250282"/>
            <a:ext cx="11060429" cy="656590"/>
          </a:xfrm>
          <a:prstGeom prst="rect">
            <a:avLst/>
          </a:prstGeom>
        </p:spPr>
        <p:txBody>
          <a:bodyPr wrap="square" lIns="129749" tIns="64875" rIns="129749" bIns="64875">
            <a:spAutoFit/>
          </a:bodyPr>
          <a:lstStyle/>
          <a:p>
            <a:pPr algn="l" defTabSz="1297994">
              <a:spcBef>
                <a:spcPts val="853"/>
              </a:spcBef>
              <a:spcAft>
                <a:spcPts val="853"/>
              </a:spcAft>
            </a:pPr>
            <a:r>
              <a:rPr lang="en-US" sz="3400" dirty="0">
                <a:solidFill>
                  <a:prstClr val="black"/>
                </a:solidFill>
                <a:latin typeface="Arial"/>
                <a:ea typeface="Calibri"/>
                <a:cs typeface="Arial"/>
              </a:rPr>
              <a:t>Enveloping the world       AI        resources       footprint </a:t>
            </a:r>
          </a:p>
        </p:txBody>
      </p:sp>
      <p:cxnSp>
        <p:nvCxnSpPr>
          <p:cNvPr id="10" name="Straight Arrow Connector 9"/>
          <p:cNvCxnSpPr/>
          <p:nvPr/>
        </p:nvCxnSpPr>
        <p:spPr>
          <a:xfrm>
            <a:off x="5204982" y="1658938"/>
            <a:ext cx="551445"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527054" y="1658938"/>
            <a:ext cx="551445"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310748" y="1658938"/>
            <a:ext cx="551445" cy="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382763" y="5761807"/>
            <a:ext cx="3309265" cy="3195310"/>
          </a:xfrm>
          <a:prstGeom prst="rect">
            <a:avLst/>
          </a:prstGeom>
          <a:solidFill>
            <a:srgbClr val="F2F2F2"/>
          </a:solidFill>
          <a:ln>
            <a:solidFill>
              <a:schemeClr val="bg1">
                <a:lumMod val="50000"/>
              </a:schemeClr>
            </a:solidFill>
          </a:ln>
        </p:spPr>
        <p:txBody>
          <a:bodyPr wrap="square" lIns="129749" tIns="64875" rIns="129749" bIns="64875" rtlCol="0">
            <a:spAutoFit/>
          </a:bodyPr>
          <a:lstStyle/>
          <a:p>
            <a:pPr algn="l" defTabSz="1297994"/>
            <a:r>
              <a:rPr lang="en-US" sz="2800" b="1" dirty="0">
                <a:solidFill>
                  <a:prstClr val="black"/>
                </a:solidFill>
                <a:latin typeface="Helvetica"/>
                <a:ea typeface="MS PGothic" pitchFamily="34" charset="-128"/>
                <a:cs typeface="Helvetica"/>
              </a:rPr>
              <a:t>Source: </a:t>
            </a:r>
            <a:endParaRPr lang="en-US" sz="2800" b="1" i="1" dirty="0">
              <a:solidFill>
                <a:prstClr val="black"/>
              </a:solidFill>
              <a:latin typeface="Helvetica"/>
              <a:ea typeface="MS PGothic" pitchFamily="34" charset="-128"/>
              <a:cs typeface="Helvetica"/>
            </a:endParaRPr>
          </a:p>
          <a:p>
            <a:pPr algn="l" defTabSz="1297994"/>
            <a:r>
              <a:rPr lang="en-US" sz="2800" b="1" i="1" dirty="0">
                <a:solidFill>
                  <a:prstClr val="black"/>
                </a:solidFill>
                <a:latin typeface="Helvetica"/>
                <a:ea typeface="MS PGothic" pitchFamily="34" charset="-128"/>
                <a:cs typeface="Helvetica"/>
              </a:rPr>
              <a:t>SMART 2020: Enabling the Low Carbon Economy in the Information Age</a:t>
            </a:r>
            <a:r>
              <a:rPr lang="en-US" sz="2800" b="1" dirty="0">
                <a:solidFill>
                  <a:prstClr val="black"/>
                </a:solidFill>
                <a:latin typeface="Helvetica"/>
                <a:ea typeface="MS PGothic" pitchFamily="34" charset="-128"/>
                <a:cs typeface="Helvetica"/>
              </a:rPr>
              <a:t>, The Climate Group, 2008</a:t>
            </a:r>
          </a:p>
        </p:txBody>
      </p:sp>
      <p:sp>
        <p:nvSpPr>
          <p:cNvPr id="16" name="Rectangle 15"/>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072" tIns="72558" rIns="145072" bIns="72558" rtlCol="0" anchor="ctr"/>
          <a:lstStyle/>
          <a:p>
            <a:endParaRPr lang="en-US" sz="1800" b="1">
              <a:solidFill>
                <a:prstClr val="white"/>
              </a:solidFill>
              <a:latin typeface="Verdana"/>
            </a:endParaRPr>
          </a:p>
        </p:txBody>
      </p:sp>
      <p:sp>
        <p:nvSpPr>
          <p:cNvPr id="17" name="Rectangle 16"/>
          <p:cNvSpPr/>
          <p:nvPr/>
        </p:nvSpPr>
        <p:spPr>
          <a:xfrm>
            <a:off x="22" y="18"/>
            <a:ext cx="5134779" cy="746251"/>
          </a:xfrm>
          <a:prstGeom prst="rect">
            <a:avLst/>
          </a:prstGeom>
        </p:spPr>
        <p:txBody>
          <a:bodyPr wrap="none" lIns="129436" tIns="64717" rIns="129436" bIns="64717">
            <a:spAutoFit/>
          </a:bodyPr>
          <a:lstStyle/>
          <a:p>
            <a:pPr algn="l" eaLnBrk="0" hangingPunct="0">
              <a:defRPr/>
            </a:pPr>
            <a:r>
              <a:rPr lang="en-GB" sz="4000" b="1" dirty="0">
                <a:solidFill>
                  <a:schemeClr val="tx1"/>
                </a:solidFill>
                <a:latin typeface="Helvetica"/>
                <a:ea typeface="MS PGothic" pitchFamily="34" charset="-128"/>
              </a:rPr>
              <a:t>4</a:t>
            </a:r>
            <a:r>
              <a:rPr lang="en-GB" sz="4000" b="1" dirty="0" smtClean="0">
                <a:solidFill>
                  <a:schemeClr val="tx1"/>
                </a:solidFill>
                <a:latin typeface="Helvetica"/>
                <a:ea typeface="MS PGothic" pitchFamily="34" charset="-128"/>
              </a:rPr>
              <a:t>. GREEN </a:t>
            </a:r>
            <a:r>
              <a:rPr lang="en-GB" sz="4000" b="1" dirty="0">
                <a:solidFill>
                  <a:schemeClr val="tx1"/>
                </a:solidFill>
                <a:latin typeface="Helvetica"/>
                <a:ea typeface="MS PGothic" pitchFamily="34" charset="-128"/>
              </a:rPr>
              <a:t>GAMBIT?</a:t>
            </a:r>
          </a:p>
        </p:txBody>
      </p:sp>
      <p:pic>
        <p:nvPicPr>
          <p:cNvPr id="18" name="Picture 17"/>
          <p:cNvPicPr>
            <a:picLocks noChangeAspect="1"/>
          </p:cNvPicPr>
          <p:nvPr/>
        </p:nvPicPr>
        <p:blipFill>
          <a:blip r:embed="rId3"/>
          <a:stretch>
            <a:fillRect/>
          </a:stretch>
        </p:blipFill>
        <p:spPr>
          <a:xfrm>
            <a:off x="1749872" y="3796680"/>
            <a:ext cx="3394402" cy="3402484"/>
          </a:xfrm>
          <a:prstGeom prst="rect">
            <a:avLst/>
          </a:prstGeom>
        </p:spPr>
      </p:pic>
    </p:spTree>
    <p:extLst>
      <p:ext uri="{BB962C8B-B14F-4D97-AF65-F5344CB8AC3E}">
        <p14:creationId xmlns:p14="http://schemas.microsoft.com/office/powerpoint/2010/main" val="60537483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p:cNvSpPr/>
          <p:nvPr/>
        </p:nvSpPr>
        <p:spPr>
          <a:xfrm>
            <a:off x="664951" y="2736893"/>
            <a:ext cx="10960347" cy="5121402"/>
          </a:xfrm>
          <a:prstGeom prst="rect">
            <a:avLst/>
          </a:prstGeom>
        </p:spPr>
        <p:txBody>
          <a:bodyPr wrap="square" lIns="130039" tIns="65020" rIns="130039" bIns="65020">
            <a:spAutoFit/>
          </a:bodyPr>
          <a:lstStyle/>
          <a:p>
            <a:pPr marL="487647" indent="-487647" algn="l">
              <a:spcAft>
                <a:spcPts val="1707"/>
              </a:spcAft>
              <a:buFont typeface="Arial"/>
              <a:buChar char="•"/>
            </a:pPr>
            <a:r>
              <a:rPr lang="en-US" sz="3400" dirty="0">
                <a:solidFill>
                  <a:prstClr val="black"/>
                </a:solidFill>
                <a:latin typeface="Arial"/>
                <a:ea typeface="MS PGothic" pitchFamily="34" charset="-128"/>
                <a:cs typeface="Arial"/>
              </a:rPr>
              <a:t>Voluntary risk</a:t>
            </a:r>
          </a:p>
          <a:p>
            <a:pPr marL="487647" indent="-487647" algn="l">
              <a:spcAft>
                <a:spcPts val="1707"/>
              </a:spcAft>
              <a:buFont typeface="Arial"/>
              <a:buChar char="•"/>
            </a:pPr>
            <a:r>
              <a:rPr lang="en-US" sz="3400" dirty="0">
                <a:solidFill>
                  <a:prstClr val="black"/>
                </a:solidFill>
                <a:latin typeface="Arial"/>
                <a:ea typeface="MS PGothic" pitchFamily="34" charset="-128"/>
                <a:cs typeface="Arial"/>
              </a:rPr>
              <a:t>Involving a significant loss</a:t>
            </a:r>
          </a:p>
          <a:p>
            <a:pPr marL="487647" indent="-487647" algn="l">
              <a:spcAft>
                <a:spcPts val="1707"/>
              </a:spcAft>
              <a:buFont typeface="Arial"/>
              <a:buChar char="•"/>
            </a:pPr>
            <a:r>
              <a:rPr lang="en-US" sz="3400" dirty="0">
                <a:solidFill>
                  <a:prstClr val="black"/>
                </a:solidFill>
                <a:latin typeface="Arial"/>
                <a:ea typeface="MS PGothic" pitchFamily="34" charset="-128"/>
                <a:cs typeface="Arial"/>
              </a:rPr>
              <a:t>Taken strategically</a:t>
            </a:r>
          </a:p>
          <a:p>
            <a:pPr marL="487647" indent="-487647" algn="l">
              <a:spcAft>
                <a:spcPts val="1707"/>
              </a:spcAft>
              <a:buFont typeface="Arial"/>
              <a:buChar char="•"/>
            </a:pPr>
            <a:r>
              <a:rPr lang="en-US" sz="3400" dirty="0">
                <a:solidFill>
                  <a:prstClr val="black"/>
                </a:solidFill>
                <a:latin typeface="Arial"/>
                <a:ea typeface="MS PGothic" pitchFamily="34" charset="-128"/>
                <a:cs typeface="Arial"/>
              </a:rPr>
              <a:t>In order to gain a significant advantage, that is</a:t>
            </a:r>
          </a:p>
          <a:p>
            <a:pPr marL="487647" indent="-487647" algn="l">
              <a:spcAft>
                <a:spcPts val="1707"/>
              </a:spcAft>
              <a:buFont typeface="Arial"/>
              <a:buChar char="•"/>
            </a:pPr>
            <a:r>
              <a:rPr lang="en-US" sz="3400" dirty="0">
                <a:solidFill>
                  <a:prstClr val="black"/>
                </a:solidFill>
                <a:latin typeface="Arial"/>
                <a:ea typeface="MS PGothic" pitchFamily="34" charset="-128"/>
                <a:cs typeface="Arial"/>
              </a:rPr>
              <a:t>Higher than (and compensates for) the original loss.</a:t>
            </a:r>
          </a:p>
          <a:p>
            <a:pPr marL="487647" indent="-487647" algn="l">
              <a:spcAft>
                <a:spcPts val="1707"/>
              </a:spcAft>
              <a:buFont typeface="Arial"/>
              <a:buChar char="•"/>
            </a:pPr>
            <a:endParaRPr lang="en-US" sz="3400" dirty="0">
              <a:solidFill>
                <a:prstClr val="black"/>
              </a:solidFill>
              <a:latin typeface="Arial"/>
              <a:ea typeface="MS PGothic" pitchFamily="34" charset="-128"/>
              <a:cs typeface="Arial"/>
            </a:endParaRPr>
          </a:p>
          <a:p>
            <a:pPr algn="l">
              <a:spcAft>
                <a:spcPts val="1707"/>
              </a:spcAft>
            </a:pPr>
            <a:r>
              <a:rPr lang="en-US" sz="3400" dirty="0">
                <a:solidFill>
                  <a:prstClr val="black"/>
                </a:solidFill>
                <a:latin typeface="Arial"/>
                <a:ea typeface="MS PGothic" pitchFamily="34" charset="-128"/>
                <a:cs typeface="Arial"/>
              </a:rPr>
              <a:t>It follows the logic of worse before better (WBB).</a:t>
            </a:r>
          </a:p>
        </p:txBody>
      </p:sp>
      <p:pic>
        <p:nvPicPr>
          <p:cNvPr id="8" name="Picture 7" descr="QueensGambi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9920" y="1393359"/>
            <a:ext cx="2979385" cy="297938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072" tIns="72558" rIns="145072" bIns="72558" rtlCol="0" anchor="ctr"/>
          <a:lstStyle/>
          <a:p>
            <a:endParaRPr lang="en-US" sz="1800" b="1">
              <a:solidFill>
                <a:prstClr val="white"/>
              </a:solidFill>
              <a:latin typeface="Verdana"/>
            </a:endParaRPr>
          </a:p>
        </p:txBody>
      </p:sp>
      <p:sp>
        <p:nvSpPr>
          <p:cNvPr id="11" name="Rectangle 10"/>
          <p:cNvSpPr/>
          <p:nvPr/>
        </p:nvSpPr>
        <p:spPr>
          <a:xfrm>
            <a:off x="22" y="18"/>
            <a:ext cx="5134779" cy="746251"/>
          </a:xfrm>
          <a:prstGeom prst="rect">
            <a:avLst/>
          </a:prstGeom>
        </p:spPr>
        <p:txBody>
          <a:bodyPr wrap="none" lIns="129436" tIns="64717" rIns="129436" bIns="64717">
            <a:spAutoFit/>
          </a:bodyPr>
          <a:lstStyle/>
          <a:p>
            <a:pPr algn="l" eaLnBrk="0" hangingPunct="0">
              <a:defRPr/>
            </a:pPr>
            <a:r>
              <a:rPr lang="en-GB" sz="4000" b="1" dirty="0" smtClean="0">
                <a:solidFill>
                  <a:schemeClr val="tx1"/>
                </a:solidFill>
                <a:latin typeface="Helvetica"/>
                <a:ea typeface="MS PGothic" pitchFamily="34" charset="-128"/>
              </a:rPr>
              <a:t>4. GREEN </a:t>
            </a:r>
            <a:r>
              <a:rPr lang="en-GB" sz="4000" b="1" dirty="0">
                <a:solidFill>
                  <a:schemeClr val="tx1"/>
                </a:solidFill>
                <a:latin typeface="Helvetica"/>
                <a:ea typeface="MS PGothic" pitchFamily="34" charset="-128"/>
              </a:rPr>
              <a:t>GAMBIT?</a:t>
            </a:r>
          </a:p>
        </p:txBody>
      </p:sp>
    </p:spTree>
    <p:extLst>
      <p:ext uri="{BB962C8B-B14F-4D97-AF65-F5344CB8AC3E}">
        <p14:creationId xmlns:p14="http://schemas.microsoft.com/office/powerpoint/2010/main" val="2911586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 name="Rectangle 16"/>
          <p:cNvSpPr/>
          <p:nvPr/>
        </p:nvSpPr>
        <p:spPr>
          <a:xfrm>
            <a:off x="767363" y="1047933"/>
            <a:ext cx="11367663" cy="1575817"/>
          </a:xfrm>
          <a:prstGeom prst="rect">
            <a:avLst/>
          </a:prstGeom>
        </p:spPr>
        <p:txBody>
          <a:bodyPr wrap="square" lIns="130039" tIns="65020" rIns="130039" bIns="65020">
            <a:spAutoFit/>
          </a:bodyPr>
          <a:lstStyle/>
          <a:p>
            <a:pPr algn="l"/>
            <a:r>
              <a:rPr lang="en-US" sz="3100" b="1" dirty="0">
                <a:solidFill>
                  <a:prstClr val="black"/>
                </a:solidFill>
                <a:latin typeface="Arial"/>
                <a:ea typeface="MS PGothic" pitchFamily="34" charset="-128"/>
                <a:cs typeface="Arial"/>
              </a:rPr>
              <a:t>Voluntary risk, involving a significant loss, taken strategically, in order to gain a significant advantage, that is higher than (and compensates for) the original loss.</a:t>
            </a:r>
          </a:p>
        </p:txBody>
      </p:sp>
      <p:cxnSp>
        <p:nvCxnSpPr>
          <p:cNvPr id="18" name="Straight Connector 17"/>
          <p:cNvCxnSpPr/>
          <p:nvPr/>
        </p:nvCxnSpPr>
        <p:spPr>
          <a:xfrm>
            <a:off x="1893888" y="3135807"/>
            <a:ext cx="0" cy="5526292"/>
          </a:xfrm>
          <a:prstGeom prst="line">
            <a:avLst/>
          </a:prstGeom>
          <a:ln>
            <a:solidFill>
              <a:srgbClr val="4F81B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893888" y="8634055"/>
            <a:ext cx="9421847" cy="0"/>
          </a:xfrm>
          <a:prstGeom prst="line">
            <a:avLst/>
          </a:prstGeom>
          <a:ln>
            <a:solidFill>
              <a:srgbClr val="4F81BD"/>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2405945" y="3340632"/>
            <a:ext cx="6264740" cy="4938119"/>
          </a:xfrm>
          <a:custGeom>
            <a:avLst/>
            <a:gdLst>
              <a:gd name="connsiteX0" fmla="*/ 0 w 4404895"/>
              <a:gd name="connsiteY0" fmla="*/ 594895 h 3895303"/>
              <a:gd name="connsiteX1" fmla="*/ 1183105 w 4404895"/>
              <a:gd name="connsiteY1" fmla="*/ 3890211 h 3895303"/>
              <a:gd name="connsiteX2" fmla="*/ 2620210 w 4404895"/>
              <a:gd name="connsiteY2" fmla="*/ 1316790 h 3895303"/>
              <a:gd name="connsiteX3" fmla="*/ 4404895 w 4404895"/>
              <a:gd name="connsiteY3" fmla="*/ 0 h 3895303"/>
              <a:gd name="connsiteX0" fmla="*/ 0 w 4404895"/>
              <a:gd name="connsiteY0" fmla="*/ 594895 h 3903753"/>
              <a:gd name="connsiteX1" fmla="*/ 1470972 w 4404895"/>
              <a:gd name="connsiteY1" fmla="*/ 3898678 h 3903753"/>
              <a:gd name="connsiteX2" fmla="*/ 2620210 w 4404895"/>
              <a:gd name="connsiteY2" fmla="*/ 1316790 h 3903753"/>
              <a:gd name="connsiteX3" fmla="*/ 4404895 w 4404895"/>
              <a:gd name="connsiteY3" fmla="*/ 0 h 3903753"/>
              <a:gd name="connsiteX0" fmla="*/ 0 w 4404895"/>
              <a:gd name="connsiteY0" fmla="*/ 594895 h 3898679"/>
              <a:gd name="connsiteX1" fmla="*/ 1470972 w 4404895"/>
              <a:gd name="connsiteY1" fmla="*/ 3898678 h 3898679"/>
              <a:gd name="connsiteX2" fmla="*/ 2620210 w 4404895"/>
              <a:gd name="connsiteY2" fmla="*/ 1316790 h 3898679"/>
              <a:gd name="connsiteX3" fmla="*/ 4404895 w 4404895"/>
              <a:gd name="connsiteY3" fmla="*/ 0 h 3898679"/>
              <a:gd name="connsiteX0" fmla="*/ 0 w 4404895"/>
              <a:gd name="connsiteY0" fmla="*/ 594895 h 3904163"/>
              <a:gd name="connsiteX1" fmla="*/ 1470972 w 4404895"/>
              <a:gd name="connsiteY1" fmla="*/ 3898678 h 3904163"/>
              <a:gd name="connsiteX2" fmla="*/ 2730277 w 4404895"/>
              <a:gd name="connsiteY2" fmla="*/ 1342190 h 3904163"/>
              <a:gd name="connsiteX3" fmla="*/ 4404895 w 4404895"/>
              <a:gd name="connsiteY3" fmla="*/ 0 h 3904163"/>
            </a:gdLst>
            <a:ahLst/>
            <a:cxnLst>
              <a:cxn ang="0">
                <a:pos x="connsiteX0" y="connsiteY0"/>
              </a:cxn>
              <a:cxn ang="0">
                <a:pos x="connsiteX1" y="connsiteY1"/>
              </a:cxn>
              <a:cxn ang="0">
                <a:pos x="connsiteX2" y="connsiteY2"/>
              </a:cxn>
              <a:cxn ang="0">
                <a:pos x="connsiteX3" y="connsiteY3"/>
              </a:cxn>
            </a:cxnLst>
            <a:rect l="l" t="t" r="r" b="b"/>
            <a:pathLst>
              <a:path w="4404895" h="3904163">
                <a:moveTo>
                  <a:pt x="0" y="594895"/>
                </a:moveTo>
                <a:cubicBezTo>
                  <a:pt x="373201" y="2182395"/>
                  <a:pt x="1015926" y="3774129"/>
                  <a:pt x="1470972" y="3898678"/>
                </a:cubicBezTo>
                <a:cubicBezTo>
                  <a:pt x="1926018" y="4023227"/>
                  <a:pt x="2241290" y="1991970"/>
                  <a:pt x="2730277" y="1342190"/>
                </a:cubicBezTo>
                <a:cubicBezTo>
                  <a:pt x="3219264" y="692410"/>
                  <a:pt x="4404895" y="0"/>
                  <a:pt x="4404895" y="0"/>
                </a:cubicBezTo>
              </a:path>
            </a:pathLst>
          </a:custGeom>
          <a:ln>
            <a:solidFill>
              <a:srgbClr val="008000"/>
            </a:solidFill>
            <a:tailEnd type="triangle"/>
          </a:ln>
        </p:spPr>
        <p:style>
          <a:lnRef idx="2">
            <a:schemeClr val="accent1"/>
          </a:lnRef>
          <a:fillRef idx="0">
            <a:schemeClr val="accent1"/>
          </a:fillRef>
          <a:effectRef idx="1">
            <a:schemeClr val="accent1"/>
          </a:effectRef>
          <a:fontRef idx="minor">
            <a:schemeClr val="tx1"/>
          </a:fontRef>
        </p:style>
        <p:txBody>
          <a:bodyPr lIns="130039" tIns="65020" rIns="130039" bIns="65020" rtlCol="0" anchor="ctr"/>
          <a:lstStyle/>
          <a:p>
            <a:endParaRPr lang="en-US" sz="1700" b="1">
              <a:solidFill>
                <a:prstClr val="black"/>
              </a:solidFill>
              <a:latin typeface="Verdana"/>
            </a:endParaRPr>
          </a:p>
        </p:txBody>
      </p:sp>
      <p:sp>
        <p:nvSpPr>
          <p:cNvPr id="23" name="TextBox 22"/>
          <p:cNvSpPr txBox="1"/>
          <p:nvPr/>
        </p:nvSpPr>
        <p:spPr>
          <a:xfrm>
            <a:off x="6297579" y="8662099"/>
            <a:ext cx="1162668"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time</a:t>
            </a:r>
          </a:p>
        </p:txBody>
      </p:sp>
      <p:sp>
        <p:nvSpPr>
          <p:cNvPr id="24" name="TextBox 23"/>
          <p:cNvSpPr txBox="1"/>
          <p:nvPr/>
        </p:nvSpPr>
        <p:spPr>
          <a:xfrm rot="16200000">
            <a:off x="-567311" y="5851438"/>
            <a:ext cx="4057692"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performance\state</a:t>
            </a:r>
          </a:p>
        </p:txBody>
      </p:sp>
      <p:sp>
        <p:nvSpPr>
          <p:cNvPr id="28" name="TextBox 27"/>
          <p:cNvSpPr txBox="1"/>
          <p:nvPr/>
        </p:nvSpPr>
        <p:spPr>
          <a:xfrm>
            <a:off x="4351761" y="3234296"/>
            <a:ext cx="2232405"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System A</a:t>
            </a:r>
          </a:p>
        </p:txBody>
      </p:sp>
      <p:sp>
        <p:nvSpPr>
          <p:cNvPr id="30" name="TextBox 29"/>
          <p:cNvSpPr txBox="1"/>
          <p:nvPr/>
        </p:nvSpPr>
        <p:spPr>
          <a:xfrm>
            <a:off x="3122824" y="4159921"/>
            <a:ext cx="2662696" cy="656590"/>
          </a:xfrm>
          <a:prstGeom prst="rect">
            <a:avLst/>
          </a:prstGeom>
          <a:noFill/>
        </p:spPr>
        <p:txBody>
          <a:bodyPr wrap="square" lIns="130039" tIns="65020" rIns="130039" bIns="65020" rtlCol="0">
            <a:spAutoFit/>
          </a:bodyPr>
          <a:lstStyle/>
          <a:p>
            <a:pPr algn="l"/>
            <a:r>
              <a:rPr lang="en-US" sz="3400" b="1" dirty="0">
                <a:solidFill>
                  <a:prstClr val="black"/>
                </a:solidFill>
                <a:latin typeface="Arial"/>
                <a:ea typeface="MS PGothic" pitchFamily="34" charset="-128"/>
                <a:cs typeface="Arial"/>
              </a:rPr>
              <a:t>uncertainty</a:t>
            </a:r>
          </a:p>
        </p:txBody>
      </p:sp>
      <p:sp>
        <p:nvSpPr>
          <p:cNvPr id="38" name="Oval 37"/>
          <p:cNvSpPr/>
          <p:nvPr/>
        </p:nvSpPr>
        <p:spPr>
          <a:xfrm rot="15066061">
            <a:off x="1190959" y="4872238"/>
            <a:ext cx="3294495" cy="1087694"/>
          </a:xfrm>
          <a:prstGeom prst="ellipse">
            <a:avLst/>
          </a:prstGeom>
          <a:noFill/>
          <a:ln w="190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endParaRPr lang="en-US" sz="1700" b="1">
              <a:solidFill>
                <a:prstClr val="white"/>
              </a:solidFill>
              <a:latin typeface="Verdana"/>
            </a:endParaRPr>
          </a:p>
        </p:txBody>
      </p:sp>
      <p:grpSp>
        <p:nvGrpSpPr>
          <p:cNvPr id="4" name="Group 3"/>
          <p:cNvGrpSpPr/>
          <p:nvPr/>
        </p:nvGrpSpPr>
        <p:grpSpPr>
          <a:xfrm>
            <a:off x="3625850" y="3175057"/>
            <a:ext cx="5894682" cy="5286141"/>
            <a:chOff x="2474288" y="2238068"/>
            <a:chExt cx="4144698" cy="3716818"/>
          </a:xfrm>
        </p:grpSpPr>
        <p:sp>
          <p:nvSpPr>
            <p:cNvPr id="3" name="Rectangle 2"/>
            <p:cNvSpPr/>
            <p:nvPr/>
          </p:nvSpPr>
          <p:spPr>
            <a:xfrm rot="2160061">
              <a:off x="3707006" y="2611407"/>
              <a:ext cx="776661" cy="2952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700" b="1">
                <a:solidFill>
                  <a:prstClr val="white"/>
                </a:solidFill>
                <a:latin typeface="Verdana"/>
              </a:endParaRPr>
            </a:p>
          </p:txBody>
        </p:sp>
        <p:sp>
          <p:nvSpPr>
            <p:cNvPr id="22" name="Rectangle 21"/>
            <p:cNvSpPr/>
            <p:nvPr/>
          </p:nvSpPr>
          <p:spPr>
            <a:xfrm rot="3813866">
              <a:off x="2094608" y="5226478"/>
              <a:ext cx="941710" cy="182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700" b="1">
                <a:solidFill>
                  <a:prstClr val="white"/>
                </a:solidFill>
                <a:latin typeface="Verdana"/>
              </a:endParaRPr>
            </a:p>
          </p:txBody>
        </p:sp>
        <p:sp>
          <p:nvSpPr>
            <p:cNvPr id="25" name="Rectangle 24"/>
            <p:cNvSpPr/>
            <p:nvPr/>
          </p:nvSpPr>
          <p:spPr>
            <a:xfrm rot="5400000">
              <a:off x="2799022" y="5057962"/>
              <a:ext cx="725686" cy="1068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700" b="1">
                <a:solidFill>
                  <a:prstClr val="white"/>
                </a:solidFill>
                <a:latin typeface="Verdana"/>
              </a:endParaRPr>
            </a:p>
          </p:txBody>
        </p:sp>
        <p:sp>
          <p:nvSpPr>
            <p:cNvPr id="26" name="Rectangle 25"/>
            <p:cNvSpPr/>
            <p:nvPr/>
          </p:nvSpPr>
          <p:spPr>
            <a:xfrm rot="3773662">
              <a:off x="5333107" y="1677874"/>
              <a:ext cx="725686" cy="1846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700" b="1">
                <a:solidFill>
                  <a:prstClr val="white"/>
                </a:solidFill>
                <a:latin typeface="Verdana"/>
              </a:endParaRPr>
            </a:p>
          </p:txBody>
        </p:sp>
      </p:grpSp>
      <p:sp>
        <p:nvSpPr>
          <p:cNvPr id="2" name="Down Arrow 1"/>
          <p:cNvSpPr/>
          <p:nvPr/>
        </p:nvSpPr>
        <p:spPr>
          <a:xfrm rot="2981310">
            <a:off x="3705351" y="5570566"/>
            <a:ext cx="819291" cy="163858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endParaRPr lang="en-US" sz="1700" b="1">
              <a:solidFill>
                <a:prstClr val="white"/>
              </a:solidFill>
              <a:latin typeface="Verdana"/>
            </a:endParaRPr>
          </a:p>
        </p:txBody>
      </p:sp>
      <p:sp>
        <p:nvSpPr>
          <p:cNvPr id="16" name="TextBox 15"/>
          <p:cNvSpPr txBox="1"/>
          <p:nvPr/>
        </p:nvSpPr>
        <p:spPr>
          <a:xfrm>
            <a:off x="6297577" y="5081623"/>
            <a:ext cx="5939860" cy="1707133"/>
          </a:xfrm>
          <a:prstGeom prst="rect">
            <a:avLst/>
          </a:prstGeom>
          <a:noFill/>
        </p:spPr>
        <p:txBody>
          <a:bodyPr wrap="square" lIns="130039" tIns="65020" rIns="130039" bIns="65020" rtlCol="0">
            <a:spAutoFit/>
          </a:bodyPr>
          <a:lstStyle/>
          <a:p>
            <a:pPr algn="l"/>
            <a:r>
              <a:rPr lang="en-US" sz="3400" b="1" dirty="0">
                <a:solidFill>
                  <a:prstClr val="black"/>
                </a:solidFill>
                <a:latin typeface="Arial"/>
                <a:ea typeface="MS PGothic" pitchFamily="34" charset="-128"/>
                <a:cs typeface="Arial"/>
              </a:rPr>
              <a:t>financial crisis: cuts</a:t>
            </a:r>
          </a:p>
          <a:p>
            <a:pPr algn="l"/>
            <a:r>
              <a:rPr lang="en-US" sz="3400" b="1" dirty="0">
                <a:solidFill>
                  <a:prstClr val="black"/>
                </a:solidFill>
                <a:latin typeface="Arial"/>
                <a:ea typeface="MS PGothic" pitchFamily="34" charset="-128"/>
                <a:cs typeface="Arial"/>
              </a:rPr>
              <a:t>military conflict: surge epidemic disease: culling</a:t>
            </a:r>
          </a:p>
        </p:txBody>
      </p:sp>
      <p:sp>
        <p:nvSpPr>
          <p:cNvPr id="15" name="TextBox 14"/>
          <p:cNvSpPr txBox="1"/>
          <p:nvPr/>
        </p:nvSpPr>
        <p:spPr>
          <a:xfrm>
            <a:off x="3942117" y="5081625"/>
            <a:ext cx="1740993" cy="656590"/>
          </a:xfrm>
          <a:prstGeom prst="rect">
            <a:avLst/>
          </a:prstGeom>
          <a:noFill/>
        </p:spPr>
        <p:txBody>
          <a:bodyPr wrap="square" lIns="130039" tIns="65020" rIns="130039" bIns="65020" rtlCol="0">
            <a:spAutoFit/>
          </a:bodyPr>
          <a:lstStyle/>
          <a:p>
            <a:pPr algn="l"/>
            <a:r>
              <a:rPr lang="en-US" sz="3400" b="1" dirty="0">
                <a:solidFill>
                  <a:prstClr val="black"/>
                </a:solidFill>
                <a:latin typeface="Arial"/>
                <a:ea typeface="MS PGothic" pitchFamily="34" charset="-128"/>
                <a:cs typeface="Arial"/>
              </a:rPr>
              <a:t>gambit</a:t>
            </a:r>
          </a:p>
        </p:txBody>
      </p:sp>
      <p:sp>
        <p:nvSpPr>
          <p:cNvPr id="27" name="Rectangle 26"/>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072" tIns="72558" rIns="145072" bIns="72558" rtlCol="0" anchor="ctr"/>
          <a:lstStyle/>
          <a:p>
            <a:endParaRPr lang="en-US" sz="1800" b="1">
              <a:solidFill>
                <a:prstClr val="white"/>
              </a:solidFill>
              <a:latin typeface="Verdana"/>
            </a:endParaRPr>
          </a:p>
        </p:txBody>
      </p:sp>
      <p:sp>
        <p:nvSpPr>
          <p:cNvPr id="29" name="Rectangle 28"/>
          <p:cNvSpPr/>
          <p:nvPr/>
        </p:nvSpPr>
        <p:spPr>
          <a:xfrm>
            <a:off x="22" y="18"/>
            <a:ext cx="5134779" cy="746251"/>
          </a:xfrm>
          <a:prstGeom prst="rect">
            <a:avLst/>
          </a:prstGeom>
        </p:spPr>
        <p:txBody>
          <a:bodyPr wrap="none" lIns="129436" tIns="64717" rIns="129436" bIns="64717">
            <a:spAutoFit/>
          </a:bodyPr>
          <a:lstStyle/>
          <a:p>
            <a:pPr algn="l" eaLnBrk="0" hangingPunct="0">
              <a:defRPr/>
            </a:pPr>
            <a:r>
              <a:rPr lang="en-GB" sz="4000" b="1" dirty="0" smtClean="0">
                <a:solidFill>
                  <a:schemeClr val="tx1"/>
                </a:solidFill>
                <a:latin typeface="Helvetica"/>
                <a:ea typeface="MS PGothic" pitchFamily="34" charset="-128"/>
              </a:rPr>
              <a:t>4. GREEN </a:t>
            </a:r>
            <a:r>
              <a:rPr lang="en-GB" sz="4000" b="1" dirty="0">
                <a:solidFill>
                  <a:schemeClr val="tx1"/>
                </a:solidFill>
                <a:latin typeface="Helvetica"/>
                <a:ea typeface="MS PGothic" pitchFamily="34" charset="-128"/>
              </a:rPr>
              <a:t>GAMBIT?</a:t>
            </a:r>
          </a:p>
        </p:txBody>
      </p:sp>
    </p:spTree>
    <p:extLst>
      <p:ext uri="{BB962C8B-B14F-4D97-AF65-F5344CB8AC3E}">
        <p14:creationId xmlns:p14="http://schemas.microsoft.com/office/powerpoint/2010/main" val="3883197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3" grpId="0"/>
      <p:bldP spid="24" grpId="0"/>
      <p:bldP spid="28" grpId="0"/>
      <p:bldP spid="30" grpId="0"/>
      <p:bldP spid="38" grpId="0" animBg="1"/>
      <p:bldP spid="2" grpId="0" animBg="1"/>
      <p:bldP spid="16"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cxnSp>
        <p:nvCxnSpPr>
          <p:cNvPr id="8" name="Straight Connector 7"/>
          <p:cNvCxnSpPr/>
          <p:nvPr/>
        </p:nvCxnSpPr>
        <p:spPr>
          <a:xfrm>
            <a:off x="1893888" y="2726161"/>
            <a:ext cx="0" cy="5120569"/>
          </a:xfrm>
          <a:prstGeom prst="line">
            <a:avLst/>
          </a:prstGeom>
          <a:ln>
            <a:solidFill>
              <a:srgbClr val="4F81B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893888" y="7818687"/>
            <a:ext cx="9421847" cy="0"/>
          </a:xfrm>
          <a:prstGeom prst="line">
            <a:avLst/>
          </a:prstGeom>
          <a:ln>
            <a:solidFill>
              <a:srgbClr val="4F81BD"/>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201122" y="2930984"/>
            <a:ext cx="6554328" cy="4645575"/>
          </a:xfrm>
          <a:prstGeom prst="line">
            <a:avLst/>
          </a:prstGeom>
          <a:ln>
            <a:solidFill>
              <a:schemeClr val="accent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2386115" y="1910795"/>
            <a:ext cx="6264740" cy="5552587"/>
          </a:xfrm>
          <a:custGeom>
            <a:avLst/>
            <a:gdLst>
              <a:gd name="connsiteX0" fmla="*/ 0 w 4404895"/>
              <a:gd name="connsiteY0" fmla="*/ 594895 h 3895303"/>
              <a:gd name="connsiteX1" fmla="*/ 1183105 w 4404895"/>
              <a:gd name="connsiteY1" fmla="*/ 3890211 h 3895303"/>
              <a:gd name="connsiteX2" fmla="*/ 2620210 w 4404895"/>
              <a:gd name="connsiteY2" fmla="*/ 1316790 h 3895303"/>
              <a:gd name="connsiteX3" fmla="*/ 4404895 w 4404895"/>
              <a:gd name="connsiteY3" fmla="*/ 0 h 3895303"/>
              <a:gd name="connsiteX0" fmla="*/ 0 w 4404895"/>
              <a:gd name="connsiteY0" fmla="*/ 594895 h 3903753"/>
              <a:gd name="connsiteX1" fmla="*/ 1470972 w 4404895"/>
              <a:gd name="connsiteY1" fmla="*/ 3898678 h 3903753"/>
              <a:gd name="connsiteX2" fmla="*/ 2620210 w 4404895"/>
              <a:gd name="connsiteY2" fmla="*/ 1316790 h 3903753"/>
              <a:gd name="connsiteX3" fmla="*/ 4404895 w 4404895"/>
              <a:gd name="connsiteY3" fmla="*/ 0 h 3903753"/>
              <a:gd name="connsiteX0" fmla="*/ 0 w 4404895"/>
              <a:gd name="connsiteY0" fmla="*/ 594895 h 3898679"/>
              <a:gd name="connsiteX1" fmla="*/ 1470972 w 4404895"/>
              <a:gd name="connsiteY1" fmla="*/ 3898678 h 3898679"/>
              <a:gd name="connsiteX2" fmla="*/ 2620210 w 4404895"/>
              <a:gd name="connsiteY2" fmla="*/ 1316790 h 3898679"/>
              <a:gd name="connsiteX3" fmla="*/ 4404895 w 4404895"/>
              <a:gd name="connsiteY3" fmla="*/ 0 h 3898679"/>
              <a:gd name="connsiteX0" fmla="*/ 0 w 4404895"/>
              <a:gd name="connsiteY0" fmla="*/ 594895 h 3904163"/>
              <a:gd name="connsiteX1" fmla="*/ 1470972 w 4404895"/>
              <a:gd name="connsiteY1" fmla="*/ 3898678 h 3904163"/>
              <a:gd name="connsiteX2" fmla="*/ 2730277 w 4404895"/>
              <a:gd name="connsiteY2" fmla="*/ 1342190 h 3904163"/>
              <a:gd name="connsiteX3" fmla="*/ 4404895 w 4404895"/>
              <a:gd name="connsiteY3" fmla="*/ 0 h 3904163"/>
            </a:gdLst>
            <a:ahLst/>
            <a:cxnLst>
              <a:cxn ang="0">
                <a:pos x="connsiteX0" y="connsiteY0"/>
              </a:cxn>
              <a:cxn ang="0">
                <a:pos x="connsiteX1" y="connsiteY1"/>
              </a:cxn>
              <a:cxn ang="0">
                <a:pos x="connsiteX2" y="connsiteY2"/>
              </a:cxn>
              <a:cxn ang="0">
                <a:pos x="connsiteX3" y="connsiteY3"/>
              </a:cxn>
            </a:cxnLst>
            <a:rect l="l" t="t" r="r" b="b"/>
            <a:pathLst>
              <a:path w="4404895" h="3904163">
                <a:moveTo>
                  <a:pt x="0" y="594895"/>
                </a:moveTo>
                <a:cubicBezTo>
                  <a:pt x="373201" y="2182395"/>
                  <a:pt x="1015926" y="3774129"/>
                  <a:pt x="1470972" y="3898678"/>
                </a:cubicBezTo>
                <a:cubicBezTo>
                  <a:pt x="1926018" y="4023227"/>
                  <a:pt x="2241290" y="1991970"/>
                  <a:pt x="2730277" y="1342190"/>
                </a:cubicBezTo>
                <a:cubicBezTo>
                  <a:pt x="3219264" y="692410"/>
                  <a:pt x="4404895" y="0"/>
                  <a:pt x="4404895" y="0"/>
                </a:cubicBezTo>
              </a:path>
            </a:pathLst>
          </a:custGeom>
          <a:ln>
            <a:solidFill>
              <a:srgbClr val="008000"/>
            </a:solidFill>
            <a:tailEnd type="triangle"/>
          </a:ln>
        </p:spPr>
        <p:style>
          <a:lnRef idx="2">
            <a:schemeClr val="accent1"/>
          </a:lnRef>
          <a:fillRef idx="0">
            <a:schemeClr val="accent1"/>
          </a:fillRef>
          <a:effectRef idx="1">
            <a:schemeClr val="accent1"/>
          </a:effectRef>
          <a:fontRef idx="minor">
            <a:schemeClr val="tx1"/>
          </a:fontRef>
        </p:style>
        <p:txBody>
          <a:bodyPr lIns="130039" tIns="65020" rIns="130039" bIns="65020" rtlCol="0" anchor="ctr"/>
          <a:lstStyle/>
          <a:p>
            <a:endParaRPr lang="en-US" sz="1700" b="1">
              <a:solidFill>
                <a:prstClr val="black"/>
              </a:solidFill>
              <a:latin typeface="Verdana"/>
            </a:endParaRPr>
          </a:p>
        </p:txBody>
      </p:sp>
      <p:sp>
        <p:nvSpPr>
          <p:cNvPr id="32" name="TextBox 31"/>
          <p:cNvSpPr txBox="1"/>
          <p:nvPr/>
        </p:nvSpPr>
        <p:spPr>
          <a:xfrm>
            <a:off x="9062685" y="2316516"/>
            <a:ext cx="967744"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ICT</a:t>
            </a:r>
          </a:p>
        </p:txBody>
      </p:sp>
      <p:sp>
        <p:nvSpPr>
          <p:cNvPr id="33" name="TextBox 32"/>
          <p:cNvSpPr txBox="1"/>
          <p:nvPr/>
        </p:nvSpPr>
        <p:spPr>
          <a:xfrm>
            <a:off x="8038570" y="1189991"/>
            <a:ext cx="2889424"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environment</a:t>
            </a:r>
          </a:p>
        </p:txBody>
      </p:sp>
      <p:sp>
        <p:nvSpPr>
          <p:cNvPr id="34" name="TextBox 33"/>
          <p:cNvSpPr txBox="1"/>
          <p:nvPr/>
        </p:nvSpPr>
        <p:spPr>
          <a:xfrm>
            <a:off x="6297579" y="7846732"/>
            <a:ext cx="1162668"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time</a:t>
            </a:r>
          </a:p>
        </p:txBody>
      </p:sp>
      <p:sp>
        <p:nvSpPr>
          <p:cNvPr id="35" name="TextBox 34"/>
          <p:cNvSpPr txBox="1"/>
          <p:nvPr/>
        </p:nvSpPr>
        <p:spPr>
          <a:xfrm rot="16200000">
            <a:off x="-567311" y="5036068"/>
            <a:ext cx="4057692"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performance\state</a:t>
            </a:r>
          </a:p>
        </p:txBody>
      </p:sp>
      <p:sp>
        <p:nvSpPr>
          <p:cNvPr id="36" name="TextBox 35"/>
          <p:cNvSpPr txBox="1"/>
          <p:nvPr/>
        </p:nvSpPr>
        <p:spPr>
          <a:xfrm>
            <a:off x="6119388" y="5593682"/>
            <a:ext cx="6220463" cy="1181862"/>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the WBB phase: the solution </a:t>
            </a:r>
          </a:p>
          <a:p>
            <a:pPr algn="l"/>
            <a:r>
              <a:rPr lang="en-US" sz="3400" b="1" dirty="0">
                <a:solidFill>
                  <a:prstClr val="black"/>
                </a:solidFill>
                <a:latin typeface="Arial"/>
                <a:ea typeface="MS PGothic" pitchFamily="34" charset="-128"/>
                <a:cs typeface="Arial"/>
              </a:rPr>
              <a:t>worsens the problem.</a:t>
            </a:r>
          </a:p>
        </p:txBody>
      </p:sp>
      <p:sp>
        <p:nvSpPr>
          <p:cNvPr id="37" name="Oval 36"/>
          <p:cNvSpPr/>
          <p:nvPr/>
        </p:nvSpPr>
        <p:spPr>
          <a:xfrm rot="18494541">
            <a:off x="3101449" y="5196698"/>
            <a:ext cx="3342128" cy="2031900"/>
          </a:xfrm>
          <a:prstGeom prst="ellipse">
            <a:avLst/>
          </a:prstGeom>
          <a:noFill/>
          <a:ln w="19050" cmpd="sng">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endParaRPr lang="en-US" sz="1700" b="1">
              <a:solidFill>
                <a:prstClr val="white"/>
              </a:solidFill>
              <a:latin typeface="Verdana"/>
            </a:endParaRPr>
          </a:p>
        </p:txBody>
      </p:sp>
      <p:sp>
        <p:nvSpPr>
          <p:cNvPr id="15" name="TextBox 14"/>
          <p:cNvSpPr txBox="1"/>
          <p:nvPr/>
        </p:nvSpPr>
        <p:spPr>
          <a:xfrm>
            <a:off x="4351761" y="2418929"/>
            <a:ext cx="2232405"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System A</a:t>
            </a:r>
          </a:p>
        </p:txBody>
      </p:sp>
      <p:sp>
        <p:nvSpPr>
          <p:cNvPr id="16" name="TextBox 15"/>
          <p:cNvSpPr txBox="1"/>
          <p:nvPr/>
        </p:nvSpPr>
        <p:spPr>
          <a:xfrm>
            <a:off x="6707224" y="4364745"/>
            <a:ext cx="2257627" cy="656590"/>
          </a:xfrm>
          <a:prstGeom prst="rect">
            <a:avLst/>
          </a:prstGeom>
          <a:noFill/>
        </p:spPr>
        <p:txBody>
          <a:bodyPr wrap="none" lIns="130039" tIns="65020" rIns="130039" bIns="65020" rtlCol="0">
            <a:spAutoFit/>
          </a:bodyPr>
          <a:lstStyle/>
          <a:p>
            <a:pPr algn="l"/>
            <a:r>
              <a:rPr lang="en-US" sz="3400" b="1" dirty="0">
                <a:solidFill>
                  <a:prstClr val="black"/>
                </a:solidFill>
                <a:latin typeface="Arial"/>
                <a:ea typeface="MS PGothic" pitchFamily="34" charset="-128"/>
                <a:cs typeface="Arial"/>
              </a:rPr>
              <a:t>System B</a:t>
            </a:r>
          </a:p>
        </p:txBody>
      </p:sp>
      <p:sp>
        <p:nvSpPr>
          <p:cNvPr id="17" name="TextBox 16"/>
          <p:cNvSpPr txBox="1"/>
          <p:nvPr/>
        </p:nvSpPr>
        <p:spPr>
          <a:xfrm>
            <a:off x="6195168" y="4986641"/>
            <a:ext cx="6349504" cy="2232405"/>
          </a:xfrm>
          <a:prstGeom prst="rect">
            <a:avLst/>
          </a:prstGeom>
          <a:solidFill>
            <a:schemeClr val="bg1"/>
          </a:solidFill>
        </p:spPr>
        <p:txBody>
          <a:bodyPr wrap="square" lIns="130039" tIns="65020" rIns="130039" bIns="65020" rtlCol="0">
            <a:spAutoFit/>
          </a:bodyPr>
          <a:lstStyle/>
          <a:p>
            <a:pPr algn="l"/>
            <a:r>
              <a:rPr lang="en-US" sz="3400" dirty="0">
                <a:solidFill>
                  <a:prstClr val="black"/>
                </a:solidFill>
                <a:latin typeface="Arial"/>
                <a:ea typeface="MS PGothic" pitchFamily="34" charset="-128"/>
                <a:cs typeface="Arial"/>
              </a:rPr>
              <a:t>The WBB phase increasingly less acute (y) and shorter (x) the better the ICT and the metatechnologies in place are.</a:t>
            </a:r>
          </a:p>
        </p:txBody>
      </p:sp>
      <p:sp>
        <p:nvSpPr>
          <p:cNvPr id="18" name="Rectangle 17"/>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072" tIns="72558" rIns="145072" bIns="72558" rtlCol="0" anchor="ctr"/>
          <a:lstStyle/>
          <a:p>
            <a:endParaRPr lang="en-US" sz="1800" b="1">
              <a:solidFill>
                <a:prstClr val="white"/>
              </a:solidFill>
              <a:latin typeface="Verdana"/>
            </a:endParaRPr>
          </a:p>
        </p:txBody>
      </p:sp>
      <p:sp>
        <p:nvSpPr>
          <p:cNvPr id="19" name="Rectangle 18"/>
          <p:cNvSpPr/>
          <p:nvPr/>
        </p:nvSpPr>
        <p:spPr>
          <a:xfrm>
            <a:off x="22" y="18"/>
            <a:ext cx="5134779" cy="746251"/>
          </a:xfrm>
          <a:prstGeom prst="rect">
            <a:avLst/>
          </a:prstGeom>
        </p:spPr>
        <p:txBody>
          <a:bodyPr wrap="none" lIns="129436" tIns="64717" rIns="129436" bIns="64717">
            <a:spAutoFit/>
          </a:bodyPr>
          <a:lstStyle/>
          <a:p>
            <a:pPr algn="l" eaLnBrk="0" hangingPunct="0">
              <a:defRPr/>
            </a:pPr>
            <a:r>
              <a:rPr lang="en-GB" sz="4000" b="1" dirty="0" smtClean="0">
                <a:solidFill>
                  <a:schemeClr val="tx1"/>
                </a:solidFill>
                <a:latin typeface="Helvetica"/>
                <a:ea typeface="MS PGothic" pitchFamily="34" charset="-128"/>
              </a:rPr>
              <a:t>4. GREEN </a:t>
            </a:r>
            <a:r>
              <a:rPr lang="en-GB" sz="4000" b="1" dirty="0">
                <a:solidFill>
                  <a:schemeClr val="tx1"/>
                </a:solidFill>
                <a:latin typeface="Helvetica"/>
                <a:ea typeface="MS PGothic" pitchFamily="34" charset="-128"/>
              </a:rPr>
              <a:t>GAMBIT?</a:t>
            </a:r>
          </a:p>
        </p:txBody>
      </p:sp>
    </p:spTree>
    <p:extLst>
      <p:ext uri="{BB962C8B-B14F-4D97-AF65-F5344CB8AC3E}">
        <p14:creationId xmlns:p14="http://schemas.microsoft.com/office/powerpoint/2010/main" val="4195061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97744" y="6100936"/>
            <a:ext cx="3394402" cy="3402484"/>
          </a:xfrm>
          <a:prstGeom prst="rect">
            <a:avLst/>
          </a:prstGeom>
        </p:spPr>
      </p:pic>
      <p:pic>
        <p:nvPicPr>
          <p:cNvPr id="9" name="Picture 8"/>
          <p:cNvPicPr>
            <a:picLocks noChangeAspect="1"/>
          </p:cNvPicPr>
          <p:nvPr/>
        </p:nvPicPr>
        <p:blipFill>
          <a:blip r:embed="rId3"/>
          <a:stretch>
            <a:fillRect/>
          </a:stretch>
        </p:blipFill>
        <p:spPr>
          <a:xfrm>
            <a:off x="8878664" y="1060376"/>
            <a:ext cx="3394402" cy="3402484"/>
          </a:xfrm>
          <a:prstGeom prst="rect">
            <a:avLst/>
          </a:prstGeom>
        </p:spPr>
      </p:pic>
      <p:sp>
        <p:nvSpPr>
          <p:cNvPr id="16" name="Rectangle 15"/>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072" tIns="72558" rIns="145072" bIns="72558" rtlCol="0" anchor="ctr"/>
          <a:lstStyle/>
          <a:p>
            <a:endParaRPr lang="en-US" sz="1800" b="1">
              <a:solidFill>
                <a:prstClr val="white"/>
              </a:solidFill>
              <a:latin typeface="Verdana"/>
            </a:endParaRPr>
          </a:p>
        </p:txBody>
      </p:sp>
      <p:sp>
        <p:nvSpPr>
          <p:cNvPr id="17" name="Rectangle 16"/>
          <p:cNvSpPr/>
          <p:nvPr/>
        </p:nvSpPr>
        <p:spPr>
          <a:xfrm>
            <a:off x="20" y="18"/>
            <a:ext cx="7443104" cy="746251"/>
          </a:xfrm>
          <a:prstGeom prst="rect">
            <a:avLst/>
          </a:prstGeom>
        </p:spPr>
        <p:txBody>
          <a:bodyPr wrap="none" lIns="129436" tIns="64717" rIns="129436" bIns="64717">
            <a:spAutoFit/>
          </a:bodyPr>
          <a:lstStyle/>
          <a:p>
            <a:pPr algn="l" eaLnBrk="0" hangingPunct="0">
              <a:defRPr/>
            </a:pPr>
            <a:r>
              <a:rPr lang="en-GB" sz="4000" b="1" dirty="0" smtClean="0">
                <a:solidFill>
                  <a:schemeClr val="tx1"/>
                </a:solidFill>
                <a:latin typeface="Helvetica"/>
                <a:ea typeface="MS PGothic" pitchFamily="34" charset="-128"/>
              </a:rPr>
              <a:t>5. SHIFTING </a:t>
            </a:r>
            <a:r>
              <a:rPr lang="en-GB" sz="4000" b="1" dirty="0">
                <a:solidFill>
                  <a:schemeClr val="tx1"/>
                </a:solidFill>
                <a:latin typeface="Helvetica"/>
                <a:ea typeface="MS PGothic" pitchFamily="34" charset="-128"/>
              </a:rPr>
              <a:t>INTELLIGENCE?</a:t>
            </a:r>
          </a:p>
        </p:txBody>
      </p:sp>
      <p:sp>
        <p:nvSpPr>
          <p:cNvPr id="19" name="Rectangle 18"/>
          <p:cNvSpPr/>
          <p:nvPr/>
        </p:nvSpPr>
        <p:spPr>
          <a:xfrm>
            <a:off x="366596" y="2860602"/>
            <a:ext cx="10456283" cy="2232247"/>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algn="l" defTabSz="1297662"/>
            <a:r>
              <a:rPr lang="en-US" sz="4000" b="1" dirty="0">
                <a:solidFill>
                  <a:prstClr val="white"/>
                </a:solidFill>
                <a:latin typeface="Arial"/>
                <a:cs typeface="Arial"/>
              </a:rPr>
              <a:t>“The End of Theory: The Data Deluge Makes the Scientific Method Obsolete”, Chris Anderson, </a:t>
            </a:r>
            <a:r>
              <a:rPr lang="en-US" sz="4000" b="1" i="1" dirty="0">
                <a:solidFill>
                  <a:prstClr val="white"/>
                </a:solidFill>
                <a:latin typeface="Arial"/>
                <a:cs typeface="Arial"/>
              </a:rPr>
              <a:t>Wired</a:t>
            </a:r>
            <a:r>
              <a:rPr lang="en-US" sz="4000" b="1" dirty="0">
                <a:solidFill>
                  <a:prstClr val="white"/>
                </a:solidFill>
                <a:latin typeface="Arial"/>
                <a:cs typeface="Arial"/>
              </a:rPr>
              <a:t>, 23 June, 2008.</a:t>
            </a:r>
          </a:p>
        </p:txBody>
      </p:sp>
      <p:sp>
        <p:nvSpPr>
          <p:cNvPr id="20" name="Rectangle 19"/>
          <p:cNvSpPr/>
          <p:nvPr/>
        </p:nvSpPr>
        <p:spPr>
          <a:xfrm>
            <a:off x="2469954" y="5308873"/>
            <a:ext cx="10040614" cy="2232247"/>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algn="l" defTabSz="1297662"/>
            <a:r>
              <a:rPr lang="en-US" sz="4000" b="1" dirty="0">
                <a:solidFill>
                  <a:prstClr val="white"/>
                </a:solidFill>
                <a:latin typeface="Arial"/>
                <a:cs typeface="Arial"/>
              </a:rPr>
              <a:t>“Is Google Making Us Stupid? What the Internet is Doing to Our Brains”, Nicholas Carr, </a:t>
            </a:r>
            <a:r>
              <a:rPr lang="en-US" sz="4000" b="1" i="1" dirty="0">
                <a:solidFill>
                  <a:prstClr val="white"/>
                </a:solidFill>
                <a:latin typeface="Arial"/>
                <a:cs typeface="Arial"/>
              </a:rPr>
              <a:t>The Atlantic</a:t>
            </a:r>
            <a:r>
              <a:rPr lang="en-US" sz="4000" b="1" dirty="0">
                <a:solidFill>
                  <a:prstClr val="white"/>
                </a:solidFill>
                <a:latin typeface="Arial"/>
                <a:cs typeface="Arial"/>
              </a:rPr>
              <a:t>, July 1, 2008.</a:t>
            </a:r>
          </a:p>
        </p:txBody>
      </p:sp>
    </p:spTree>
    <p:extLst>
      <p:ext uri="{BB962C8B-B14F-4D97-AF65-F5344CB8AC3E}">
        <p14:creationId xmlns:p14="http://schemas.microsoft.com/office/powerpoint/2010/main" val="35704505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p:cNvSpPr/>
          <p:nvPr/>
        </p:nvSpPr>
        <p:spPr>
          <a:xfrm>
            <a:off x="1094389" y="1313047"/>
            <a:ext cx="10816073" cy="3208996"/>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By enveloping the world, our technologies might shape our physical and conceptual environments and constrain us to adjust to them because that is the best, or the only, way to make things work. </a:t>
            </a:r>
          </a:p>
        </p:txBody>
      </p:sp>
      <p:sp>
        <p:nvSpPr>
          <p:cNvPr id="8" name="Rectangle 7"/>
          <p:cNvSpPr/>
          <p:nvPr/>
        </p:nvSpPr>
        <p:spPr>
          <a:xfrm>
            <a:off x="7446530" y="4084713"/>
            <a:ext cx="4456495" cy="4658879"/>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The stupid and laborious vs. the intelligent but lazy spouse: who adapts to whom? </a:t>
            </a:r>
          </a:p>
          <a:p>
            <a:pPr algn="just" defTabSz="1298858">
              <a:spcBef>
                <a:spcPts val="853"/>
              </a:spcBef>
              <a:spcAft>
                <a:spcPts val="853"/>
              </a:spcAft>
            </a:pPr>
            <a:r>
              <a:rPr lang="en-US" sz="4000" dirty="0">
                <a:solidFill>
                  <a:prstClr val="black"/>
                </a:solidFill>
                <a:latin typeface="Arial"/>
                <a:ea typeface="Calibri"/>
                <a:cs typeface="Arial"/>
              </a:rPr>
              <a:t>A Roomba-friendly environment. </a:t>
            </a:r>
          </a:p>
        </p:txBody>
      </p:sp>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13" name="Rectangle 12"/>
          <p:cNvSpPr/>
          <p:nvPr/>
        </p:nvSpPr>
        <p:spPr>
          <a:xfrm>
            <a:off x="13" y="35"/>
            <a:ext cx="6018770"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6. A </a:t>
            </a:r>
            <a:r>
              <a:rPr lang="en-GB" sz="4000" b="1" dirty="0">
                <a:solidFill>
                  <a:prstClr val="black"/>
                </a:solidFill>
                <a:latin typeface="Helvetica"/>
                <a:ea typeface="MS PGothic" pitchFamily="34" charset="-128"/>
              </a:rPr>
              <a:t>ROOMBA WORLD?</a:t>
            </a:r>
          </a:p>
        </p:txBody>
      </p:sp>
      <p:pic>
        <p:nvPicPr>
          <p:cNvPr id="7" name="Picture 6"/>
          <p:cNvPicPr>
            <a:picLocks noChangeAspect="1"/>
          </p:cNvPicPr>
          <p:nvPr/>
        </p:nvPicPr>
        <p:blipFill>
          <a:blip r:embed="rId3"/>
          <a:stretch>
            <a:fillRect/>
          </a:stretch>
        </p:blipFill>
        <p:spPr>
          <a:xfrm>
            <a:off x="1821880" y="5020816"/>
            <a:ext cx="3394402" cy="3402484"/>
          </a:xfrm>
          <a:prstGeom prst="rect">
            <a:avLst/>
          </a:prstGeom>
        </p:spPr>
      </p:pic>
    </p:spTree>
    <p:extLst>
      <p:ext uri="{BB962C8B-B14F-4D97-AF65-F5344CB8AC3E}">
        <p14:creationId xmlns:p14="http://schemas.microsoft.com/office/powerpoint/2010/main" val="401571174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Right Arrow Callout 17"/>
          <p:cNvSpPr/>
          <p:nvPr/>
        </p:nvSpPr>
        <p:spPr>
          <a:xfrm>
            <a:off x="3693127" y="5668913"/>
            <a:ext cx="5618546" cy="1371601"/>
          </a:xfrm>
          <a:prstGeom prst="leftRightArrowCallout">
            <a:avLst>
              <a:gd name="adj1" fmla="val 23676"/>
              <a:gd name="adj2" fmla="val 25000"/>
              <a:gd name="adj3" fmla="val 37574"/>
              <a:gd name="adj4" fmla="val 60913"/>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4" name="Rounded Rectangle 23"/>
          <p:cNvSpPr/>
          <p:nvPr/>
        </p:nvSpPr>
        <p:spPr>
          <a:xfrm>
            <a:off x="9311675" y="5726941"/>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Prompter</a:t>
            </a:r>
          </a:p>
        </p:txBody>
      </p:sp>
      <p:sp>
        <p:nvSpPr>
          <p:cNvPr id="25" name="Rounded Rectangle 24"/>
          <p:cNvSpPr/>
          <p:nvPr/>
        </p:nvSpPr>
        <p:spPr>
          <a:xfrm>
            <a:off x="281379" y="5738849"/>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User</a:t>
            </a:r>
          </a:p>
        </p:txBody>
      </p:sp>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38" y="35"/>
            <a:ext cx="6542000"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7. AI’S </a:t>
            </a:r>
            <a:r>
              <a:rPr lang="en-GB" sz="4000" b="1" dirty="0">
                <a:solidFill>
                  <a:prstClr val="black"/>
                </a:solidFill>
                <a:latin typeface="Helvetica"/>
                <a:ea typeface="MS PGothic" pitchFamily="34" charset="-128"/>
              </a:rPr>
              <a:t>IN-BETWEENESS?</a:t>
            </a:r>
          </a:p>
        </p:txBody>
      </p:sp>
      <p:sp>
        <p:nvSpPr>
          <p:cNvPr id="7" name="Rectangle 6"/>
          <p:cNvSpPr/>
          <p:nvPr/>
        </p:nvSpPr>
        <p:spPr>
          <a:xfrm>
            <a:off x="1094389" y="1595799"/>
            <a:ext cx="10816073" cy="3208996"/>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A hat is a technology between you and the sunshine. A pair of sandals is a technology between you and the beach on which you are walking. And a pair of sunglasses is between you and the bright light that surrounds you. </a:t>
            </a:r>
          </a:p>
        </p:txBody>
      </p:sp>
      <p:cxnSp>
        <p:nvCxnSpPr>
          <p:cNvPr id="13" name="Straight Connector 12"/>
          <p:cNvCxnSpPr/>
          <p:nvPr/>
        </p:nvCxnSpPr>
        <p:spPr>
          <a:xfrm>
            <a:off x="5062241"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4111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Right Arrow Callout 17"/>
          <p:cNvSpPr/>
          <p:nvPr/>
        </p:nvSpPr>
        <p:spPr>
          <a:xfrm>
            <a:off x="3693127" y="5668913"/>
            <a:ext cx="5618546" cy="1371601"/>
          </a:xfrm>
          <a:prstGeom prst="leftRightArrowCallout">
            <a:avLst>
              <a:gd name="adj1" fmla="val 23676"/>
              <a:gd name="adj2" fmla="val 25000"/>
              <a:gd name="adj3" fmla="val 37574"/>
              <a:gd name="adj4" fmla="val 60913"/>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4" name="Rounded Rectangle 23"/>
          <p:cNvSpPr/>
          <p:nvPr/>
        </p:nvSpPr>
        <p:spPr>
          <a:xfrm>
            <a:off x="9311675" y="5726941"/>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Nature</a:t>
            </a:r>
          </a:p>
        </p:txBody>
      </p:sp>
      <p:sp>
        <p:nvSpPr>
          <p:cNvPr id="25" name="Rounded Rectangle 24"/>
          <p:cNvSpPr/>
          <p:nvPr/>
        </p:nvSpPr>
        <p:spPr>
          <a:xfrm>
            <a:off x="281379" y="5738849"/>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Humanity</a:t>
            </a:r>
          </a:p>
        </p:txBody>
      </p:sp>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38" y="35"/>
            <a:ext cx="6542000"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7. AI’S </a:t>
            </a:r>
            <a:r>
              <a:rPr lang="en-GB" sz="4000" b="1" dirty="0">
                <a:solidFill>
                  <a:prstClr val="black"/>
                </a:solidFill>
                <a:latin typeface="Helvetica"/>
                <a:ea typeface="MS PGothic" pitchFamily="34" charset="-128"/>
              </a:rPr>
              <a:t>IN-BETWEENESS?</a:t>
            </a:r>
          </a:p>
        </p:txBody>
      </p:sp>
      <p:sp>
        <p:nvSpPr>
          <p:cNvPr id="7" name="Rectangle 6"/>
          <p:cNvSpPr/>
          <p:nvPr/>
        </p:nvSpPr>
        <p:spPr>
          <a:xfrm>
            <a:off x="1094389" y="1595799"/>
            <a:ext cx="10816073" cy="3646549"/>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First-order technology.</a:t>
            </a:r>
          </a:p>
          <a:p>
            <a:pPr algn="just" defTabSz="1298858">
              <a:spcBef>
                <a:spcPts val="853"/>
              </a:spcBef>
              <a:spcAft>
                <a:spcPts val="853"/>
              </a:spcAft>
            </a:pPr>
            <a:r>
              <a:rPr lang="en-US" sz="4000" dirty="0">
                <a:solidFill>
                  <a:prstClr val="black"/>
                </a:solidFill>
                <a:latin typeface="Arial"/>
                <a:ea typeface="Calibri"/>
                <a:cs typeface="Arial"/>
              </a:rPr>
              <a:t>A wood-splitting axe is a first-order technology between you, the user, and the wood, the prompter. </a:t>
            </a:r>
          </a:p>
          <a:p>
            <a:pPr algn="just" defTabSz="1298858">
              <a:spcBef>
                <a:spcPts val="853"/>
              </a:spcBef>
              <a:spcAft>
                <a:spcPts val="853"/>
              </a:spcAft>
            </a:pPr>
            <a:r>
              <a:rPr lang="en-US" sz="4000" dirty="0">
                <a:solidFill>
                  <a:prstClr val="black"/>
                </a:solidFill>
                <a:latin typeface="Arial"/>
                <a:ea typeface="Calibri"/>
                <a:cs typeface="Arial"/>
              </a:rPr>
              <a:t>Other examples: nail clippers, assault rifle…</a:t>
            </a:r>
          </a:p>
        </p:txBody>
      </p:sp>
      <p:cxnSp>
        <p:nvCxnSpPr>
          <p:cNvPr id="9" name="Straight Connector 8"/>
          <p:cNvCxnSpPr/>
          <p:nvPr/>
        </p:nvCxnSpPr>
        <p:spPr>
          <a:xfrm>
            <a:off x="5062241"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996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43178362"/>
              </p:ext>
            </p:extLst>
          </p:nvPr>
        </p:nvGraphicFramePr>
        <p:xfrm>
          <a:off x="-103134" y="-755826"/>
          <a:ext cx="13211068" cy="7191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3" name="Rectangle 12"/>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
        <p:nvSpPr>
          <p:cNvPr id="10" name="Rectangle 3"/>
          <p:cNvSpPr>
            <a:spLocks noChangeArrowheads="1"/>
          </p:cNvSpPr>
          <p:nvPr/>
        </p:nvSpPr>
        <p:spPr bwMode="auto">
          <a:xfrm>
            <a:off x="7438504" y="4419949"/>
            <a:ext cx="6042271" cy="2833116"/>
          </a:xfrm>
          <a:prstGeom prst="roundRect">
            <a:avLst/>
          </a:prstGeom>
          <a:noFill/>
          <a:ln w="12700">
            <a:noFill/>
            <a:miter lim="800000"/>
            <a:headEnd/>
            <a:tailEnd/>
          </a:ln>
          <a:scene3d>
            <a:camera prst="orthographicFront"/>
            <a:lightRig rig="threePt" dir="t"/>
          </a:scene3d>
          <a:sp3d>
            <a:bevelT/>
          </a:sp3d>
        </p:spPr>
        <p:txBody>
          <a:bodyPr wrap="square" lIns="129615" tIns="64808" rIns="129615" bIns="64808">
            <a:spAutoFit/>
          </a:bodyPr>
          <a:lstStyle/>
          <a:p>
            <a:pPr algn="l" defTabSz="1296665">
              <a:spcBef>
                <a:spcPts val="853"/>
              </a:spcBef>
            </a:pPr>
            <a:r>
              <a:rPr lang="en-GB" sz="3400" dirty="0">
                <a:solidFill>
                  <a:prstClr val="black"/>
                </a:solidFill>
                <a:latin typeface="Arial" charset="0"/>
                <a:ea typeface="MS PGothic" pitchFamily="34" charset="-128"/>
                <a:cs typeface="Arial" charset="0"/>
              </a:rPr>
              <a:t>Philosophy of Nature</a:t>
            </a:r>
          </a:p>
          <a:p>
            <a:pPr algn="l" defTabSz="1296665">
              <a:spcBef>
                <a:spcPts val="853"/>
              </a:spcBef>
            </a:pPr>
            <a:r>
              <a:rPr lang="en-GB" sz="3400" dirty="0">
                <a:solidFill>
                  <a:prstClr val="black"/>
                </a:solidFill>
                <a:latin typeface="Arial" charset="0"/>
                <a:ea typeface="MS PGothic" pitchFamily="34" charset="-128"/>
                <a:cs typeface="Arial" charset="0"/>
              </a:rPr>
              <a:t>Philosophical Anthropology</a:t>
            </a:r>
          </a:p>
          <a:p>
            <a:pPr algn="l" defTabSz="1296665">
              <a:spcBef>
                <a:spcPts val="853"/>
              </a:spcBef>
            </a:pPr>
            <a:r>
              <a:rPr lang="en-GB" sz="3400" dirty="0">
                <a:solidFill>
                  <a:prstClr val="black"/>
                </a:solidFill>
                <a:latin typeface="Arial" charset="0"/>
                <a:ea typeface="MS PGothic" pitchFamily="34" charset="-128"/>
                <a:cs typeface="Arial" charset="0"/>
              </a:rPr>
              <a:t>Political Philosophy</a:t>
            </a:r>
          </a:p>
          <a:p>
            <a:pPr algn="l" defTabSz="1296665">
              <a:spcBef>
                <a:spcPts val="853"/>
              </a:spcBef>
            </a:pPr>
            <a:r>
              <a:rPr lang="en-GB" sz="3400" dirty="0">
                <a:solidFill>
                  <a:prstClr val="black"/>
                </a:solidFill>
                <a:latin typeface="Arial" charset="0"/>
                <a:ea typeface="MS PGothic" pitchFamily="34" charset="-128"/>
                <a:cs typeface="Arial" charset="0"/>
              </a:rPr>
              <a:t>…</a:t>
            </a:r>
            <a:endParaRPr lang="en-GB" sz="3400" b="1" dirty="0">
              <a:solidFill>
                <a:prstClr val="black"/>
              </a:solidFill>
              <a:latin typeface="Arial" charset="0"/>
              <a:ea typeface="MS PGothic" pitchFamily="34" charset="-128"/>
              <a:cs typeface="Arial" charset="0"/>
            </a:endParaRPr>
          </a:p>
        </p:txBody>
      </p:sp>
      <p:sp>
        <p:nvSpPr>
          <p:cNvPr id="11" name="Rectangle 3"/>
          <p:cNvSpPr>
            <a:spLocks noChangeArrowheads="1"/>
          </p:cNvSpPr>
          <p:nvPr/>
        </p:nvSpPr>
        <p:spPr bwMode="auto">
          <a:xfrm>
            <a:off x="721785" y="6105737"/>
            <a:ext cx="6042271" cy="2833116"/>
          </a:xfrm>
          <a:prstGeom prst="roundRect">
            <a:avLst/>
          </a:prstGeom>
          <a:noFill/>
          <a:ln w="12700">
            <a:noFill/>
            <a:miter lim="800000"/>
            <a:headEnd/>
            <a:tailEnd/>
          </a:ln>
          <a:scene3d>
            <a:camera prst="orthographicFront"/>
            <a:lightRig rig="threePt" dir="t"/>
          </a:scene3d>
          <a:sp3d>
            <a:bevelT/>
          </a:sp3d>
        </p:spPr>
        <p:txBody>
          <a:bodyPr wrap="square" lIns="129615" tIns="64808" rIns="129615" bIns="64808">
            <a:spAutoFit/>
          </a:bodyPr>
          <a:lstStyle/>
          <a:p>
            <a:pPr algn="l" defTabSz="1296665">
              <a:spcBef>
                <a:spcPts val="853"/>
              </a:spcBef>
            </a:pPr>
            <a:r>
              <a:rPr lang="en-GB" sz="3400" dirty="0" err="1">
                <a:solidFill>
                  <a:prstClr val="black"/>
                </a:solidFill>
                <a:latin typeface="Arial" charset="0"/>
                <a:ea typeface="MS PGothic" pitchFamily="34" charset="-128"/>
                <a:cs typeface="Arial" charset="0"/>
              </a:rPr>
              <a:t>Cyberculture</a:t>
            </a:r>
            <a:endParaRPr lang="en-GB" sz="3400" dirty="0">
              <a:solidFill>
                <a:prstClr val="black"/>
              </a:solidFill>
              <a:latin typeface="Arial" charset="0"/>
              <a:ea typeface="MS PGothic" pitchFamily="34" charset="-128"/>
              <a:cs typeface="Arial" charset="0"/>
            </a:endParaRPr>
          </a:p>
          <a:p>
            <a:pPr algn="l" defTabSz="1296665">
              <a:spcBef>
                <a:spcPts val="853"/>
              </a:spcBef>
            </a:pPr>
            <a:r>
              <a:rPr lang="en-GB" sz="3400" dirty="0" err="1">
                <a:solidFill>
                  <a:prstClr val="black"/>
                </a:solidFill>
                <a:latin typeface="Arial" charset="0"/>
                <a:ea typeface="MS PGothic" pitchFamily="34" charset="-128"/>
                <a:cs typeface="Arial" charset="0"/>
              </a:rPr>
              <a:t>Posthumanism</a:t>
            </a:r>
            <a:endParaRPr lang="en-GB" sz="3400" dirty="0">
              <a:solidFill>
                <a:prstClr val="black"/>
              </a:solidFill>
              <a:latin typeface="Arial" charset="0"/>
              <a:ea typeface="MS PGothic" pitchFamily="34" charset="-128"/>
              <a:cs typeface="Arial" charset="0"/>
            </a:endParaRPr>
          </a:p>
          <a:p>
            <a:pPr algn="l" defTabSz="1296665">
              <a:spcBef>
                <a:spcPts val="853"/>
              </a:spcBef>
            </a:pPr>
            <a:r>
              <a:rPr lang="en-GB" sz="3400" dirty="0">
                <a:solidFill>
                  <a:prstClr val="black"/>
                </a:solidFill>
                <a:latin typeface="Arial" charset="0"/>
                <a:ea typeface="MS PGothic" pitchFamily="34" charset="-128"/>
                <a:cs typeface="Arial" charset="0"/>
              </a:rPr>
              <a:t>Singularity</a:t>
            </a:r>
          </a:p>
          <a:p>
            <a:pPr algn="l" defTabSz="1296665">
              <a:spcBef>
                <a:spcPts val="853"/>
              </a:spcBef>
            </a:pPr>
            <a:r>
              <a:rPr lang="en-GB" sz="3400" dirty="0">
                <a:solidFill>
                  <a:prstClr val="black"/>
                </a:solidFill>
                <a:latin typeface="Arial" charset="0"/>
                <a:ea typeface="MS PGothic" pitchFamily="34" charset="-128"/>
                <a:cs typeface="Arial" charset="0"/>
              </a:rPr>
              <a:t>…</a:t>
            </a:r>
          </a:p>
        </p:txBody>
      </p:sp>
      <p:cxnSp>
        <p:nvCxnSpPr>
          <p:cNvPr id="16" name="Straight Arrow Connector 15"/>
          <p:cNvCxnSpPr/>
          <p:nvPr/>
        </p:nvCxnSpPr>
        <p:spPr>
          <a:xfrm flipV="1">
            <a:off x="4342161" y="3076671"/>
            <a:ext cx="4320481" cy="4680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ight Brace 4"/>
          <p:cNvSpPr/>
          <p:nvPr/>
        </p:nvSpPr>
        <p:spPr>
          <a:xfrm>
            <a:off x="3838176" y="6410248"/>
            <a:ext cx="288033" cy="2592289"/>
          </a:xfrm>
          <a:prstGeom prst="rightBrace">
            <a:avLst>
              <a:gd name="adj1" fmla="val 147060"/>
              <a:gd name="adj2" fmla="val 50490"/>
            </a:avLst>
          </a:prstGeom>
        </p:spPr>
        <p:style>
          <a:lnRef idx="2">
            <a:schemeClr val="accent1"/>
          </a:lnRef>
          <a:fillRef idx="0">
            <a:schemeClr val="accent1"/>
          </a:fillRef>
          <a:effectRef idx="1">
            <a:schemeClr val="accent1"/>
          </a:effectRef>
          <a:fontRef idx="minor">
            <a:schemeClr val="tx1"/>
          </a:fontRef>
        </p:style>
        <p:txBody>
          <a:bodyPr lIns="91204" tIns="45594" rIns="91204" bIns="45594" spcCol="0" rtlCol="0" anchor="ctr"/>
          <a:lstStyle/>
          <a:p>
            <a:pPr algn="ctr"/>
            <a:endParaRPr lang="en-US"/>
          </a:p>
        </p:txBody>
      </p:sp>
      <p:sp>
        <p:nvSpPr>
          <p:cNvPr id="19" name="Right Brace 18"/>
          <p:cNvSpPr/>
          <p:nvPr/>
        </p:nvSpPr>
        <p:spPr>
          <a:xfrm rot="16200000">
            <a:off x="9964383" y="1903669"/>
            <a:ext cx="432048" cy="5112567"/>
          </a:xfrm>
          <a:prstGeom prst="rightBrace">
            <a:avLst>
              <a:gd name="adj1" fmla="val 147060"/>
              <a:gd name="adj2" fmla="val 50490"/>
            </a:avLst>
          </a:prstGeom>
        </p:spPr>
        <p:style>
          <a:lnRef idx="2">
            <a:schemeClr val="accent1"/>
          </a:lnRef>
          <a:fillRef idx="0">
            <a:schemeClr val="accent1"/>
          </a:fillRef>
          <a:effectRef idx="1">
            <a:schemeClr val="accent1"/>
          </a:effectRef>
          <a:fontRef idx="minor">
            <a:schemeClr val="tx1"/>
          </a:fontRef>
        </p:style>
        <p:txBody>
          <a:bodyPr lIns="91204" tIns="45594" rIns="91204" bIns="45594" spcCol="0" rtlCol="0" anchor="ctr"/>
          <a:lstStyle/>
          <a:p>
            <a:pPr algn="ctr"/>
            <a:endParaRPr lang="en-US"/>
          </a:p>
        </p:txBody>
      </p:sp>
    </p:spTree>
    <p:extLst>
      <p:ext uri="{BB962C8B-B14F-4D97-AF65-F5344CB8AC3E}">
        <p14:creationId xmlns:p14="http://schemas.microsoft.com/office/powerpoint/2010/main" val="155712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Right Arrow Callout 17"/>
          <p:cNvSpPr/>
          <p:nvPr/>
        </p:nvSpPr>
        <p:spPr>
          <a:xfrm>
            <a:off x="3693127" y="5668913"/>
            <a:ext cx="5618546" cy="1371601"/>
          </a:xfrm>
          <a:prstGeom prst="leftRightArrowCallout">
            <a:avLst>
              <a:gd name="adj1" fmla="val 23676"/>
              <a:gd name="adj2" fmla="val 25000"/>
              <a:gd name="adj3" fmla="val 37574"/>
              <a:gd name="adj4" fmla="val 60913"/>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4" name="Rounded Rectangle 23"/>
          <p:cNvSpPr/>
          <p:nvPr/>
        </p:nvSpPr>
        <p:spPr>
          <a:xfrm>
            <a:off x="9311675" y="5726941"/>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5" name="Rounded Rectangle 24"/>
          <p:cNvSpPr/>
          <p:nvPr/>
        </p:nvSpPr>
        <p:spPr>
          <a:xfrm>
            <a:off x="281379" y="5738849"/>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Humanity</a:t>
            </a:r>
          </a:p>
        </p:txBody>
      </p:sp>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38" y="35"/>
            <a:ext cx="6542000"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7. AI’S </a:t>
            </a:r>
            <a:r>
              <a:rPr lang="en-GB" sz="4000" b="1" dirty="0">
                <a:solidFill>
                  <a:prstClr val="black"/>
                </a:solidFill>
                <a:latin typeface="Helvetica"/>
                <a:ea typeface="MS PGothic" pitchFamily="34" charset="-128"/>
              </a:rPr>
              <a:t>IN-BETWEENESS?</a:t>
            </a:r>
          </a:p>
        </p:txBody>
      </p:sp>
      <p:sp>
        <p:nvSpPr>
          <p:cNvPr id="7" name="Rectangle 6"/>
          <p:cNvSpPr/>
          <p:nvPr/>
        </p:nvSpPr>
        <p:spPr>
          <a:xfrm>
            <a:off x="1094389" y="1595822"/>
            <a:ext cx="10816073" cy="3427773"/>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Second-order technology.</a:t>
            </a:r>
          </a:p>
          <a:p>
            <a:pPr algn="just" defTabSz="1298858">
              <a:spcBef>
                <a:spcPts val="853"/>
              </a:spcBef>
              <a:spcAft>
                <a:spcPts val="853"/>
              </a:spcAft>
            </a:pPr>
            <a:r>
              <a:rPr lang="en-US" sz="4000" dirty="0">
                <a:solidFill>
                  <a:prstClr val="black"/>
                </a:solidFill>
                <a:latin typeface="Arial"/>
                <a:ea typeface="Calibri"/>
                <a:cs typeface="Arial"/>
              </a:rPr>
              <a:t>The engine, understood as any technology that provides energy to other technologies, is probably the most important, second-order technology (industrial revolution, modernity).</a:t>
            </a:r>
          </a:p>
        </p:txBody>
      </p:sp>
      <p:cxnSp>
        <p:nvCxnSpPr>
          <p:cNvPr id="10" name="Straight Connector 9"/>
          <p:cNvCxnSpPr/>
          <p:nvPr/>
        </p:nvCxnSpPr>
        <p:spPr>
          <a:xfrm>
            <a:off x="5062241"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586044" y="68083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289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Right Arrow Callout 17"/>
          <p:cNvSpPr/>
          <p:nvPr/>
        </p:nvSpPr>
        <p:spPr>
          <a:xfrm>
            <a:off x="3693127" y="5668913"/>
            <a:ext cx="5618546" cy="1371601"/>
          </a:xfrm>
          <a:prstGeom prst="leftRightArrowCallout">
            <a:avLst>
              <a:gd name="adj1" fmla="val 23676"/>
              <a:gd name="adj2" fmla="val 25000"/>
              <a:gd name="adj3" fmla="val 37574"/>
              <a:gd name="adj4" fmla="val 60913"/>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4" name="Rounded Rectangle 23"/>
          <p:cNvSpPr/>
          <p:nvPr/>
        </p:nvSpPr>
        <p:spPr>
          <a:xfrm>
            <a:off x="9311675" y="5726941"/>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5" name="Rounded Rectangle 24"/>
          <p:cNvSpPr/>
          <p:nvPr/>
        </p:nvSpPr>
        <p:spPr>
          <a:xfrm>
            <a:off x="281379" y="5738849"/>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38" y="35"/>
            <a:ext cx="6542000"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7. AI’S </a:t>
            </a:r>
            <a:r>
              <a:rPr lang="en-GB" sz="4000" b="1" dirty="0">
                <a:solidFill>
                  <a:prstClr val="black"/>
                </a:solidFill>
                <a:latin typeface="Helvetica"/>
                <a:ea typeface="MS PGothic" pitchFamily="34" charset="-128"/>
              </a:rPr>
              <a:t>IN-BETWEENESS?</a:t>
            </a:r>
          </a:p>
        </p:txBody>
      </p:sp>
      <p:sp>
        <p:nvSpPr>
          <p:cNvPr id="7" name="Rectangle 6"/>
          <p:cNvSpPr/>
          <p:nvPr/>
        </p:nvSpPr>
        <p:spPr>
          <a:xfrm>
            <a:off x="1094389" y="1595822"/>
            <a:ext cx="10816073" cy="3427773"/>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Third-order technology.</a:t>
            </a:r>
          </a:p>
          <a:p>
            <a:pPr algn="just" defTabSz="1298858">
              <a:spcBef>
                <a:spcPts val="853"/>
              </a:spcBef>
              <a:spcAft>
                <a:spcPts val="853"/>
              </a:spcAft>
            </a:pPr>
            <a:r>
              <a:rPr lang="en-US" sz="4000" dirty="0">
                <a:solidFill>
                  <a:prstClr val="black"/>
                </a:solidFill>
                <a:latin typeface="Arial"/>
                <a:ea typeface="Calibri"/>
                <a:cs typeface="Arial"/>
              </a:rPr>
              <a:t>AI is a typical third-order technology insofar as it can process data autonomously and so be in charge of related </a:t>
            </a:r>
            <a:r>
              <a:rPr lang="en-US" sz="4000" dirty="0" err="1">
                <a:solidFill>
                  <a:prstClr val="black"/>
                </a:solidFill>
                <a:latin typeface="Arial"/>
                <a:ea typeface="Calibri"/>
                <a:cs typeface="Arial"/>
              </a:rPr>
              <a:t>behaviours</a:t>
            </a:r>
            <a:r>
              <a:rPr lang="en-US" sz="4000" dirty="0">
                <a:solidFill>
                  <a:prstClr val="black"/>
                </a:solidFill>
                <a:latin typeface="Arial"/>
                <a:ea typeface="Calibri"/>
                <a:cs typeface="Arial"/>
              </a:rPr>
              <a:t>. Smart agents no longer need to be human. </a:t>
            </a:r>
          </a:p>
        </p:txBody>
      </p:sp>
      <p:cxnSp>
        <p:nvCxnSpPr>
          <p:cNvPr id="14" name="Straight Connector 13"/>
          <p:cNvCxnSpPr/>
          <p:nvPr/>
        </p:nvCxnSpPr>
        <p:spPr>
          <a:xfrm>
            <a:off x="5062241"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586044" y="68083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46946"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120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Right Arrow Callout 17"/>
          <p:cNvSpPr/>
          <p:nvPr/>
        </p:nvSpPr>
        <p:spPr>
          <a:xfrm>
            <a:off x="3693127" y="5668913"/>
            <a:ext cx="5618546" cy="1371601"/>
          </a:xfrm>
          <a:prstGeom prst="leftRightArrowCallout">
            <a:avLst>
              <a:gd name="adj1" fmla="val 23676"/>
              <a:gd name="adj2" fmla="val 25000"/>
              <a:gd name="adj3" fmla="val 37574"/>
              <a:gd name="adj4" fmla="val 60913"/>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4" name="Rounded Rectangle 23"/>
          <p:cNvSpPr/>
          <p:nvPr/>
        </p:nvSpPr>
        <p:spPr>
          <a:xfrm>
            <a:off x="9311675" y="5726941"/>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25" name="Rounded Rectangle 24"/>
          <p:cNvSpPr/>
          <p:nvPr/>
        </p:nvSpPr>
        <p:spPr>
          <a:xfrm>
            <a:off x="281379" y="5738849"/>
            <a:ext cx="3411750" cy="1231680"/>
          </a:xfrm>
          <a:prstGeom prst="roundRect">
            <a:avLst/>
          </a:prstGeom>
          <a:solidFill>
            <a:schemeClr val="bg1"/>
          </a:solidFill>
        </p:spPr>
        <p:style>
          <a:lnRef idx="1">
            <a:schemeClr val="dk1"/>
          </a:lnRef>
          <a:fillRef idx="2">
            <a:schemeClr val="dk1"/>
          </a:fillRef>
          <a:effectRef idx="1">
            <a:schemeClr val="dk1"/>
          </a:effectRef>
          <a:fontRef idx="minor">
            <a:schemeClr val="dk1"/>
          </a:fontRef>
        </p:style>
        <p:txBody>
          <a:bodyPr lIns="129918" tIns="64959" rIns="129918" bIns="64959" rtlCol="0" anchor="ctr"/>
          <a:lstStyle/>
          <a:p>
            <a:pPr defTabSz="649591" fontAlgn="auto">
              <a:spcBef>
                <a:spcPts val="0"/>
              </a:spcBef>
              <a:spcAft>
                <a:spcPts val="0"/>
              </a:spcAft>
            </a:pPr>
            <a:r>
              <a:rPr lang="en-US" sz="5700" dirty="0">
                <a:solidFill>
                  <a:prstClr val="black"/>
                </a:solidFill>
                <a:latin typeface="Arial Narrow"/>
                <a:cs typeface="Arial Narrow"/>
              </a:rPr>
              <a:t>Technology</a:t>
            </a:r>
          </a:p>
        </p:txBody>
      </p:sp>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38" y="35"/>
            <a:ext cx="6542000"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7. AI’S </a:t>
            </a:r>
            <a:r>
              <a:rPr lang="en-GB" sz="4000" b="1" dirty="0">
                <a:solidFill>
                  <a:prstClr val="black"/>
                </a:solidFill>
                <a:latin typeface="Helvetica"/>
                <a:ea typeface="MS PGothic" pitchFamily="34" charset="-128"/>
              </a:rPr>
              <a:t>IN-BETWEENESS?</a:t>
            </a:r>
          </a:p>
        </p:txBody>
      </p:sp>
      <p:sp>
        <p:nvSpPr>
          <p:cNvPr id="7" name="Rectangle 6"/>
          <p:cNvSpPr/>
          <p:nvPr/>
        </p:nvSpPr>
        <p:spPr>
          <a:xfrm>
            <a:off x="1094389" y="1595799"/>
            <a:ext cx="10816073" cy="3824548"/>
          </a:xfrm>
          <a:prstGeom prst="rect">
            <a:avLst/>
          </a:prstGeom>
        </p:spPr>
        <p:txBody>
          <a:bodyPr wrap="square" lIns="129837" tIns="64919" rIns="129837" bIns="64919">
            <a:spAutoFit/>
          </a:bodyPr>
          <a:lstStyle/>
          <a:p>
            <a:pPr algn="just" defTabSz="1298858">
              <a:spcBef>
                <a:spcPts val="853"/>
              </a:spcBef>
              <a:spcAft>
                <a:spcPts val="853"/>
              </a:spcAft>
            </a:pPr>
            <a:r>
              <a:rPr lang="en-US" sz="4000" dirty="0">
                <a:solidFill>
                  <a:prstClr val="black"/>
                </a:solidFill>
                <a:latin typeface="Arial"/>
                <a:ea typeface="Calibri"/>
                <a:cs typeface="Arial"/>
              </a:rPr>
              <a:t>History, esp. mechanical modernity, is still human-dependent. However, fully automated, computational systems may not need human interactions at all in order to exist and grow. </a:t>
            </a:r>
            <a:r>
              <a:rPr lang="en-US" sz="4000" dirty="0" err="1">
                <a:solidFill>
                  <a:prstClr val="black"/>
                </a:solidFill>
                <a:latin typeface="Arial"/>
                <a:ea typeface="Calibri"/>
                <a:cs typeface="Arial"/>
              </a:rPr>
              <a:t>Hyperhistory</a:t>
            </a:r>
            <a:r>
              <a:rPr lang="en-US" sz="4000" dirty="0">
                <a:solidFill>
                  <a:prstClr val="black"/>
                </a:solidFill>
                <a:latin typeface="Arial"/>
                <a:ea typeface="Calibri"/>
                <a:cs typeface="Arial"/>
              </a:rPr>
              <a:t> can in principle be human-independent. We are not even on the loop.</a:t>
            </a:r>
          </a:p>
        </p:txBody>
      </p:sp>
      <p:cxnSp>
        <p:nvCxnSpPr>
          <p:cNvPr id="10" name="Straight Connector 9"/>
          <p:cNvCxnSpPr/>
          <p:nvPr/>
        </p:nvCxnSpPr>
        <p:spPr>
          <a:xfrm>
            <a:off x="5062241"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586044" y="68083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46946" y="6821016"/>
            <a:ext cx="288032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996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12" y="35"/>
            <a:ext cx="8727093"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8. REPLEACEABLE </a:t>
            </a:r>
            <a:r>
              <a:rPr lang="en-GB" sz="4000" b="1" dirty="0">
                <a:solidFill>
                  <a:prstClr val="black"/>
                </a:solidFill>
                <a:latin typeface="Helvetica"/>
                <a:ea typeface="MS PGothic" pitchFamily="34" charset="-128"/>
              </a:rPr>
              <a:t>INTERFACES?</a:t>
            </a:r>
          </a:p>
        </p:txBody>
      </p:sp>
      <p:sp>
        <p:nvSpPr>
          <p:cNvPr id="8" name="Rectangle 7"/>
          <p:cNvSpPr/>
          <p:nvPr/>
        </p:nvSpPr>
        <p:spPr>
          <a:xfrm>
            <a:off x="-1025559" y="4703448"/>
            <a:ext cx="15208812" cy="1037449"/>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defTabSz="1297662"/>
            <a:r>
              <a:rPr lang="en-US" sz="4000" b="1" dirty="0">
                <a:solidFill>
                  <a:prstClr val="white"/>
                </a:solidFill>
                <a:latin typeface="Arial"/>
                <a:cs typeface="Arial"/>
              </a:rPr>
              <a:t>We often work as interfaces between technologies.</a:t>
            </a:r>
          </a:p>
        </p:txBody>
      </p:sp>
      <p:pic>
        <p:nvPicPr>
          <p:cNvPr id="7" name="Picture 6"/>
          <p:cNvPicPr>
            <a:picLocks noChangeAspect="1"/>
          </p:cNvPicPr>
          <p:nvPr/>
        </p:nvPicPr>
        <p:blipFill>
          <a:blip r:embed="rId2"/>
          <a:stretch>
            <a:fillRect/>
          </a:stretch>
        </p:blipFill>
        <p:spPr>
          <a:xfrm>
            <a:off x="1029792" y="1276400"/>
            <a:ext cx="3394402" cy="3402484"/>
          </a:xfrm>
          <a:prstGeom prst="rect">
            <a:avLst/>
          </a:prstGeom>
        </p:spPr>
      </p:pic>
      <p:pic>
        <p:nvPicPr>
          <p:cNvPr id="9" name="Picture 8"/>
          <p:cNvPicPr>
            <a:picLocks noChangeAspect="1"/>
          </p:cNvPicPr>
          <p:nvPr/>
        </p:nvPicPr>
        <p:blipFill>
          <a:blip r:embed="rId2"/>
          <a:stretch>
            <a:fillRect/>
          </a:stretch>
        </p:blipFill>
        <p:spPr>
          <a:xfrm>
            <a:off x="8230592" y="6100936"/>
            <a:ext cx="3394402" cy="3402484"/>
          </a:xfrm>
          <a:prstGeom prst="rect">
            <a:avLst/>
          </a:prstGeom>
        </p:spPr>
      </p:pic>
    </p:spTree>
    <p:extLst>
      <p:ext uri="{BB962C8B-B14F-4D97-AF65-F5344CB8AC3E}">
        <p14:creationId xmlns:p14="http://schemas.microsoft.com/office/powerpoint/2010/main" val="3794455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12" y="35"/>
            <a:ext cx="8727093"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8. REPLEACEABLE </a:t>
            </a:r>
            <a:r>
              <a:rPr lang="en-GB" sz="4000" b="1" dirty="0">
                <a:solidFill>
                  <a:prstClr val="black"/>
                </a:solidFill>
                <a:latin typeface="Helvetica"/>
                <a:ea typeface="MS PGothic" pitchFamily="34" charset="-128"/>
              </a:rPr>
              <a:t>INTERFACES?</a:t>
            </a:r>
          </a:p>
        </p:txBody>
      </p:sp>
      <p:sp>
        <p:nvSpPr>
          <p:cNvPr id="8" name="Rectangle 7"/>
          <p:cNvSpPr/>
          <p:nvPr/>
        </p:nvSpPr>
        <p:spPr>
          <a:xfrm>
            <a:off x="-1025559" y="4703448"/>
            <a:ext cx="15208812" cy="1037449"/>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defTabSz="1297662"/>
            <a:r>
              <a:rPr lang="en-US" sz="4000" b="1" dirty="0">
                <a:solidFill>
                  <a:prstClr val="white"/>
                </a:solidFill>
                <a:latin typeface="Arial"/>
                <a:cs typeface="Arial"/>
              </a:rPr>
              <a:t>We often work as interfaces between technologies.</a:t>
            </a:r>
          </a:p>
        </p:txBody>
      </p:sp>
      <p:pic>
        <p:nvPicPr>
          <p:cNvPr id="7" name="Picture 6"/>
          <p:cNvPicPr>
            <a:picLocks noChangeAspect="1"/>
          </p:cNvPicPr>
          <p:nvPr/>
        </p:nvPicPr>
        <p:blipFill>
          <a:blip r:embed="rId2"/>
          <a:stretch>
            <a:fillRect/>
          </a:stretch>
        </p:blipFill>
        <p:spPr>
          <a:xfrm>
            <a:off x="8878664" y="1060376"/>
            <a:ext cx="3394402" cy="3402484"/>
          </a:xfrm>
          <a:prstGeom prst="rect">
            <a:avLst/>
          </a:prstGeom>
        </p:spPr>
      </p:pic>
      <p:pic>
        <p:nvPicPr>
          <p:cNvPr id="11" name="Picture 10"/>
          <p:cNvPicPr>
            <a:picLocks noChangeAspect="1"/>
          </p:cNvPicPr>
          <p:nvPr/>
        </p:nvPicPr>
        <p:blipFill>
          <a:blip r:embed="rId2"/>
          <a:stretch>
            <a:fillRect/>
          </a:stretch>
        </p:blipFill>
        <p:spPr>
          <a:xfrm>
            <a:off x="1677864" y="6172944"/>
            <a:ext cx="3394402" cy="3402484"/>
          </a:xfrm>
          <a:prstGeom prst="rect">
            <a:avLst/>
          </a:prstGeom>
        </p:spPr>
      </p:pic>
    </p:spTree>
    <p:extLst>
      <p:ext uri="{BB962C8B-B14F-4D97-AF65-F5344CB8AC3E}">
        <p14:creationId xmlns:p14="http://schemas.microsoft.com/office/powerpoint/2010/main" val="1945906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12" y="35"/>
            <a:ext cx="8727093"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8. REPLEACEABLE </a:t>
            </a:r>
            <a:r>
              <a:rPr lang="en-GB" sz="4000" b="1" dirty="0">
                <a:solidFill>
                  <a:prstClr val="black"/>
                </a:solidFill>
                <a:latin typeface="Helvetica"/>
                <a:ea typeface="MS PGothic" pitchFamily="34" charset="-128"/>
              </a:rPr>
              <a:t>INTERFACES?</a:t>
            </a:r>
          </a:p>
        </p:txBody>
      </p:sp>
      <p:sp>
        <p:nvSpPr>
          <p:cNvPr id="8" name="Rectangle 7"/>
          <p:cNvSpPr/>
          <p:nvPr/>
        </p:nvSpPr>
        <p:spPr>
          <a:xfrm>
            <a:off x="-1025559" y="4703449"/>
            <a:ext cx="15208812" cy="1397488"/>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algn="l" defTabSz="1297662"/>
            <a:r>
              <a:rPr lang="en-US" sz="4000" b="1" dirty="0">
                <a:solidFill>
                  <a:prstClr val="white"/>
                </a:solidFill>
                <a:latin typeface="Arial"/>
                <a:cs typeface="Arial"/>
              </a:rPr>
              <a:t>	AI may easily and rightly make us redundant.</a:t>
            </a:r>
          </a:p>
          <a:p>
            <a:pPr algn="l" defTabSz="1297662"/>
            <a:r>
              <a:rPr lang="en-US" sz="4000" b="1" dirty="0">
                <a:solidFill>
                  <a:prstClr val="white"/>
                </a:solidFill>
                <a:latin typeface="Arial"/>
                <a:cs typeface="Arial"/>
              </a:rPr>
              <a:t>	However, this may mean to be asked to do more.</a:t>
            </a:r>
          </a:p>
        </p:txBody>
      </p:sp>
      <p:pic>
        <p:nvPicPr>
          <p:cNvPr id="7" name="Picture 6"/>
          <p:cNvPicPr>
            <a:picLocks noChangeAspect="1"/>
          </p:cNvPicPr>
          <p:nvPr/>
        </p:nvPicPr>
        <p:blipFill>
          <a:blip r:embed="rId2"/>
          <a:stretch>
            <a:fillRect/>
          </a:stretch>
        </p:blipFill>
        <p:spPr>
          <a:xfrm>
            <a:off x="1389832" y="1060376"/>
            <a:ext cx="3394402" cy="3402484"/>
          </a:xfrm>
          <a:prstGeom prst="rect">
            <a:avLst/>
          </a:prstGeom>
        </p:spPr>
      </p:pic>
      <p:pic>
        <p:nvPicPr>
          <p:cNvPr id="9" name="Picture 8"/>
          <p:cNvPicPr>
            <a:picLocks noChangeAspect="1"/>
          </p:cNvPicPr>
          <p:nvPr/>
        </p:nvPicPr>
        <p:blipFill>
          <a:blip r:embed="rId2"/>
          <a:stretch>
            <a:fillRect/>
          </a:stretch>
        </p:blipFill>
        <p:spPr>
          <a:xfrm>
            <a:off x="8446616" y="6244952"/>
            <a:ext cx="3394402" cy="3402484"/>
          </a:xfrm>
          <a:prstGeom prst="rect">
            <a:avLst/>
          </a:prstGeom>
        </p:spPr>
      </p:pic>
    </p:spTree>
    <p:extLst>
      <p:ext uri="{BB962C8B-B14F-4D97-AF65-F5344CB8AC3E}">
        <p14:creationId xmlns:p14="http://schemas.microsoft.com/office/powerpoint/2010/main" val="285313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14" y="35"/>
            <a:ext cx="6275751"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9. SEMANTIC </a:t>
            </a:r>
            <a:r>
              <a:rPr lang="en-GB" sz="4000" b="1" dirty="0">
                <a:solidFill>
                  <a:prstClr val="black"/>
                </a:solidFill>
                <a:latin typeface="Helvetica"/>
                <a:ea typeface="MS PGothic" pitchFamily="34" charset="-128"/>
              </a:rPr>
              <a:t>ENGINES?</a:t>
            </a:r>
          </a:p>
        </p:txBody>
      </p:sp>
      <p:sp>
        <p:nvSpPr>
          <p:cNvPr id="8" name="Rectangle 7"/>
          <p:cNvSpPr/>
          <p:nvPr/>
        </p:nvSpPr>
        <p:spPr>
          <a:xfrm>
            <a:off x="-1025559" y="3263287"/>
            <a:ext cx="15208812" cy="1541504"/>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716" tIns="64858" rIns="129716" bIns="64858" rtlCol="0" anchor="ctr"/>
          <a:lstStyle/>
          <a:p>
            <a:pPr defTabSz="1297662"/>
            <a:r>
              <a:rPr lang="en-US" sz="4000" b="1" dirty="0">
                <a:solidFill>
                  <a:prstClr val="white"/>
                </a:solidFill>
                <a:latin typeface="Arial"/>
                <a:cs typeface="Arial"/>
              </a:rPr>
              <a:t>	Memory outperforms intelligence </a:t>
            </a:r>
            <a:br>
              <a:rPr lang="en-US" sz="4000" b="1" dirty="0">
                <a:solidFill>
                  <a:prstClr val="white"/>
                </a:solidFill>
                <a:latin typeface="Arial"/>
                <a:cs typeface="Arial"/>
              </a:rPr>
            </a:br>
            <a:r>
              <a:rPr lang="en-US" sz="4000" b="1" dirty="0">
                <a:solidFill>
                  <a:prstClr val="white"/>
                </a:solidFill>
                <a:latin typeface="Arial"/>
                <a:cs typeface="Arial"/>
              </a:rPr>
              <a:t>but syntactic engines may need semantic ones.</a:t>
            </a:r>
          </a:p>
        </p:txBody>
      </p:sp>
      <p:pic>
        <p:nvPicPr>
          <p:cNvPr id="9" name="Picture 8"/>
          <p:cNvPicPr>
            <a:picLocks noChangeAspect="1"/>
          </p:cNvPicPr>
          <p:nvPr/>
        </p:nvPicPr>
        <p:blipFill>
          <a:blip r:embed="rId2"/>
          <a:stretch>
            <a:fillRect/>
          </a:stretch>
        </p:blipFill>
        <p:spPr>
          <a:xfrm>
            <a:off x="4918224" y="5380856"/>
            <a:ext cx="3394402" cy="3402484"/>
          </a:xfrm>
          <a:prstGeom prst="rect">
            <a:avLst/>
          </a:prstGeom>
        </p:spPr>
      </p:pic>
    </p:spTree>
    <p:extLst>
      <p:ext uri="{BB962C8B-B14F-4D97-AF65-F5344CB8AC3E}">
        <p14:creationId xmlns:p14="http://schemas.microsoft.com/office/powerpoint/2010/main" val="1021062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89" tIns="72703" rIns="145389" bIns="72703" rtlCol="0" anchor="ctr"/>
          <a:lstStyle/>
          <a:p>
            <a:pPr defTabSz="1298858"/>
            <a:endParaRPr lang="en-US" sz="1800" b="1">
              <a:solidFill>
                <a:prstClr val="white"/>
              </a:solidFill>
              <a:latin typeface="Verdana"/>
            </a:endParaRPr>
          </a:p>
        </p:txBody>
      </p:sp>
      <p:sp>
        <p:nvSpPr>
          <p:cNvPr id="6" name="Rectangle 5"/>
          <p:cNvSpPr/>
          <p:nvPr/>
        </p:nvSpPr>
        <p:spPr>
          <a:xfrm>
            <a:off x="13" y="35"/>
            <a:ext cx="7937865" cy="746544"/>
          </a:xfrm>
          <a:prstGeom prst="rect">
            <a:avLst/>
          </a:prstGeom>
        </p:spPr>
        <p:txBody>
          <a:bodyPr wrap="none" lIns="129726" tIns="64862" rIns="129726" bIns="64862">
            <a:spAutoFit/>
          </a:bodyPr>
          <a:lstStyle/>
          <a:p>
            <a:pPr algn="l" defTabSz="1298858" eaLnBrk="0" hangingPunct="0">
              <a:defRPr/>
            </a:pPr>
            <a:r>
              <a:rPr lang="en-GB" sz="4000" b="1" dirty="0" smtClean="0">
                <a:solidFill>
                  <a:prstClr val="black"/>
                </a:solidFill>
                <a:latin typeface="Helvetica"/>
                <a:ea typeface="MS PGothic" pitchFamily="34" charset="-128"/>
              </a:rPr>
              <a:t>10. CULTURAL </a:t>
            </a:r>
            <a:r>
              <a:rPr lang="en-GB" sz="4000" b="1" dirty="0">
                <a:solidFill>
                  <a:prstClr val="black"/>
                </a:solidFill>
                <a:latin typeface="Helvetica"/>
                <a:ea typeface="MS PGothic" pitchFamily="34" charset="-128"/>
              </a:rPr>
              <a:t>NEO-DUALISM?</a:t>
            </a:r>
          </a:p>
        </p:txBody>
      </p:sp>
      <p:sp>
        <p:nvSpPr>
          <p:cNvPr id="7" name="Rounded Rectangle 6"/>
          <p:cNvSpPr/>
          <p:nvPr/>
        </p:nvSpPr>
        <p:spPr>
          <a:xfrm>
            <a:off x="-1562496" y="5380856"/>
            <a:ext cx="5976664" cy="3456384"/>
          </a:xfrm>
          <a:prstGeom prst="round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4" algn="l"/>
            <a:r>
              <a:rPr lang="en-US" sz="4000" b="1" dirty="0">
                <a:solidFill>
                  <a:prstClr val="white"/>
                </a:solidFill>
                <a:latin typeface="Arial"/>
                <a:cs typeface="Arial"/>
              </a:rPr>
              <a:t>Data</a:t>
            </a:r>
            <a:br>
              <a:rPr lang="en-US" sz="4000" b="1" dirty="0">
                <a:solidFill>
                  <a:prstClr val="white"/>
                </a:solidFill>
                <a:latin typeface="Arial"/>
                <a:cs typeface="Arial"/>
              </a:rPr>
            </a:br>
            <a:r>
              <a:rPr lang="en-US" sz="4000" b="1" dirty="0">
                <a:solidFill>
                  <a:prstClr val="white"/>
                </a:solidFill>
                <a:latin typeface="Arial"/>
                <a:cs typeface="Arial"/>
              </a:rPr>
              <a:t>Patterns</a:t>
            </a:r>
            <a:br>
              <a:rPr lang="en-US" sz="4000" b="1" dirty="0">
                <a:solidFill>
                  <a:prstClr val="white"/>
                </a:solidFill>
                <a:latin typeface="Arial"/>
                <a:cs typeface="Arial"/>
              </a:rPr>
            </a:br>
            <a:r>
              <a:rPr lang="en-US" sz="4000" b="1" dirty="0">
                <a:solidFill>
                  <a:prstClr val="white"/>
                </a:solidFill>
                <a:latin typeface="Arial"/>
                <a:cs typeface="Arial"/>
              </a:rPr>
              <a:t>Syntax</a:t>
            </a:r>
          </a:p>
          <a:p>
            <a:pPr lvl="4" algn="l"/>
            <a:r>
              <a:rPr lang="en-US" sz="4000" b="1" dirty="0">
                <a:solidFill>
                  <a:prstClr val="white"/>
                </a:solidFill>
                <a:latin typeface="Arial"/>
                <a:cs typeface="Arial"/>
              </a:rPr>
              <a:t>Quantitative</a:t>
            </a:r>
          </a:p>
          <a:p>
            <a:pPr lvl="4" algn="l"/>
            <a:r>
              <a:rPr lang="en-US" sz="4000" b="1" dirty="0">
                <a:solidFill>
                  <a:prstClr val="white"/>
                </a:solidFill>
                <a:latin typeface="Arial"/>
                <a:cs typeface="Arial"/>
              </a:rPr>
              <a:t>…</a:t>
            </a:r>
          </a:p>
        </p:txBody>
      </p:sp>
      <p:sp>
        <p:nvSpPr>
          <p:cNvPr id="9" name="Rounded Rectangle 8"/>
          <p:cNvSpPr/>
          <p:nvPr/>
        </p:nvSpPr>
        <p:spPr>
          <a:xfrm>
            <a:off x="8662640" y="5164832"/>
            <a:ext cx="5976664" cy="3456384"/>
          </a:xfrm>
          <a:prstGeom prst="roundRect">
            <a:avLst/>
          </a:prstGeom>
          <a:solidFill>
            <a:srgbClr val="66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2" algn="l"/>
            <a:r>
              <a:rPr lang="en-US" sz="4000" b="1" dirty="0">
                <a:solidFill>
                  <a:prstClr val="white"/>
                </a:solidFill>
                <a:latin typeface="Arial"/>
                <a:cs typeface="Arial"/>
              </a:rPr>
              <a:t>Information</a:t>
            </a:r>
            <a:br>
              <a:rPr lang="en-US" sz="4000" b="1" dirty="0">
                <a:solidFill>
                  <a:prstClr val="white"/>
                </a:solidFill>
                <a:latin typeface="Arial"/>
                <a:cs typeface="Arial"/>
              </a:rPr>
            </a:br>
            <a:r>
              <a:rPr lang="en-US" sz="4000" b="1" dirty="0">
                <a:solidFill>
                  <a:prstClr val="white"/>
                </a:solidFill>
                <a:latin typeface="Arial"/>
                <a:cs typeface="Arial"/>
              </a:rPr>
              <a:t>Meanings</a:t>
            </a:r>
            <a:br>
              <a:rPr lang="en-US" sz="4000" b="1" dirty="0">
                <a:solidFill>
                  <a:prstClr val="white"/>
                </a:solidFill>
                <a:latin typeface="Arial"/>
                <a:cs typeface="Arial"/>
              </a:rPr>
            </a:br>
            <a:r>
              <a:rPr lang="en-US" sz="4000" b="1" dirty="0">
                <a:solidFill>
                  <a:prstClr val="white"/>
                </a:solidFill>
                <a:latin typeface="Arial"/>
                <a:cs typeface="Arial"/>
              </a:rPr>
              <a:t>Semantics</a:t>
            </a:r>
          </a:p>
          <a:p>
            <a:pPr lvl="2" algn="l"/>
            <a:r>
              <a:rPr lang="en-US" sz="4000" b="1" dirty="0">
                <a:solidFill>
                  <a:prstClr val="white"/>
                </a:solidFill>
                <a:latin typeface="Arial"/>
                <a:cs typeface="Arial"/>
              </a:rPr>
              <a:t>Qualitative</a:t>
            </a:r>
          </a:p>
          <a:p>
            <a:pPr lvl="2" algn="l"/>
            <a:r>
              <a:rPr lang="en-US" sz="4000" b="1" dirty="0">
                <a:solidFill>
                  <a:prstClr val="white"/>
                </a:solidFill>
                <a:latin typeface="Arial"/>
                <a:cs typeface="Arial"/>
              </a:rPr>
              <a:t>…</a:t>
            </a:r>
          </a:p>
        </p:txBody>
      </p:sp>
      <p:pic>
        <p:nvPicPr>
          <p:cNvPr id="8" name="Picture 7"/>
          <p:cNvPicPr>
            <a:picLocks noChangeAspect="1"/>
          </p:cNvPicPr>
          <p:nvPr/>
        </p:nvPicPr>
        <p:blipFill>
          <a:blip r:embed="rId2"/>
          <a:stretch>
            <a:fillRect/>
          </a:stretch>
        </p:blipFill>
        <p:spPr>
          <a:xfrm>
            <a:off x="4990232" y="1924472"/>
            <a:ext cx="3394402" cy="3402484"/>
          </a:xfrm>
          <a:prstGeom prst="rect">
            <a:avLst/>
          </a:prstGeom>
        </p:spPr>
      </p:pic>
    </p:spTree>
    <p:extLst>
      <p:ext uri="{BB962C8B-B14F-4D97-AF65-F5344CB8AC3E}">
        <p14:creationId xmlns:p14="http://schemas.microsoft.com/office/powerpoint/2010/main" val="1676397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5" name="Rectangle 14"/>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
        <p:nvSpPr>
          <p:cNvPr id="8" name="Rectangle 7"/>
          <p:cNvSpPr/>
          <p:nvPr/>
        </p:nvSpPr>
        <p:spPr>
          <a:xfrm>
            <a:off x="722842" y="988369"/>
            <a:ext cx="14492526" cy="9949099"/>
          </a:xfrm>
          <a:prstGeom prst="rect">
            <a:avLst/>
          </a:prstGeom>
        </p:spPr>
        <p:txBody>
          <a:bodyPr wrap="square" lIns="129689" tIns="64845" rIns="129689" bIns="64845">
            <a:spAutoFit/>
          </a:bodyPr>
          <a:lstStyle/>
          <a:p>
            <a:pPr algn="l">
              <a:spcBef>
                <a:spcPts val="400"/>
              </a:spcBef>
            </a:pPr>
            <a:r>
              <a:rPr lang="en-US" sz="4600" dirty="0">
                <a:solidFill>
                  <a:prstClr val="black"/>
                </a:solidFill>
                <a:latin typeface="Arial"/>
                <a:ea typeface="MS PGothic" pitchFamily="34" charset="-128"/>
                <a:cs typeface="Arial"/>
              </a:rPr>
              <a:t>Some philosophical questions:</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Small patterns?</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Zettabyte savvy?   </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inscribing reality?</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green gambit?</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shifting intelligence?</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a Roomba world?</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AI’s in-</a:t>
            </a:r>
            <a:r>
              <a:rPr lang="en-US" sz="4600" dirty="0" err="1">
                <a:solidFill>
                  <a:prstClr val="black"/>
                </a:solidFill>
                <a:latin typeface="Arial"/>
                <a:ea typeface="MS PGothic" pitchFamily="34" charset="-128"/>
                <a:cs typeface="Arial"/>
              </a:rPr>
              <a:t>betweeness</a:t>
            </a:r>
            <a:r>
              <a:rPr lang="en-US" sz="4600" dirty="0">
                <a:solidFill>
                  <a:prstClr val="black"/>
                </a:solidFill>
                <a:latin typeface="Arial"/>
                <a:ea typeface="MS PGothic" pitchFamily="34" charset="-128"/>
                <a:cs typeface="Arial"/>
              </a:rPr>
              <a:t>?</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replaceable interfaces?</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semantic engines?</a:t>
            </a:r>
          </a:p>
          <a:p>
            <a:pPr marL="4324782" lvl="8" indent="-685448">
              <a:spcBef>
                <a:spcPts val="400"/>
              </a:spcBef>
              <a:buClr>
                <a:srgbClr val="0000FF"/>
              </a:buClr>
              <a:buFont typeface="Wingdings" charset="2"/>
              <a:buChar char="ü"/>
            </a:pPr>
            <a:r>
              <a:rPr lang="en-US" sz="4600" dirty="0">
                <a:solidFill>
                  <a:prstClr val="black"/>
                </a:solidFill>
                <a:latin typeface="Arial"/>
                <a:ea typeface="MS PGothic" pitchFamily="34" charset="-128"/>
                <a:cs typeface="Arial"/>
              </a:rPr>
              <a:t>cultural neo-dualism?</a:t>
            </a:r>
          </a:p>
          <a:p>
            <a:pPr marL="684225" indent="-684225" algn="l">
              <a:spcBef>
                <a:spcPts val="400"/>
              </a:spcBef>
              <a:buFont typeface="Courier New"/>
              <a:buChar char="o"/>
            </a:pPr>
            <a:endParaRPr lang="en-US" sz="4600" dirty="0">
              <a:solidFill>
                <a:prstClr val="black"/>
              </a:solidFill>
              <a:latin typeface="Arial"/>
              <a:ea typeface="MS PGothic" pitchFamily="34" charset="-128"/>
              <a:cs typeface="Arial"/>
            </a:endParaRPr>
          </a:p>
          <a:p>
            <a:pPr marL="684225" indent="-684225" algn="l">
              <a:spcBef>
                <a:spcPts val="400"/>
              </a:spcBef>
              <a:buFont typeface="Courier New"/>
              <a:buChar char="o"/>
            </a:pPr>
            <a:endParaRPr lang="en-US" sz="4600" dirty="0">
              <a:solidFill>
                <a:srgbClr val="FF0000"/>
              </a:solidFill>
              <a:latin typeface="Arial"/>
              <a:ea typeface="MS PGothic" pitchFamily="34" charset="-128"/>
              <a:cs typeface="Arial"/>
            </a:endParaRPr>
          </a:p>
        </p:txBody>
      </p:sp>
      <p:pic>
        <p:nvPicPr>
          <p:cNvPr id="10" name="Picture 9"/>
          <p:cNvPicPr>
            <a:picLocks noChangeAspect="1"/>
          </p:cNvPicPr>
          <p:nvPr/>
        </p:nvPicPr>
        <p:blipFill>
          <a:blip r:embed="rId3"/>
          <a:stretch>
            <a:fillRect/>
          </a:stretch>
        </p:blipFill>
        <p:spPr>
          <a:xfrm>
            <a:off x="453728" y="5596880"/>
            <a:ext cx="3394402" cy="3402484"/>
          </a:xfrm>
          <a:prstGeom prst="rect">
            <a:avLst/>
          </a:prstGeom>
        </p:spPr>
      </p:pic>
    </p:spTree>
    <p:extLst>
      <p:ext uri="{BB962C8B-B14F-4D97-AF65-F5344CB8AC3E}">
        <p14:creationId xmlns:p14="http://schemas.microsoft.com/office/powerpoint/2010/main" val="3925994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9310712" y="914400"/>
            <a:ext cx="3394402" cy="3402484"/>
          </a:xfrm>
          <a:prstGeom prst="rect">
            <a:avLst/>
          </a:prstGeom>
        </p:spPr>
      </p:pic>
      <p:sp>
        <p:nvSpPr>
          <p:cNvPr id="11" name="Rectangle 10"/>
          <p:cNvSpPr/>
          <p:nvPr/>
        </p:nvSpPr>
        <p:spPr>
          <a:xfrm>
            <a:off x="1" y="31"/>
            <a:ext cx="12446029" cy="700363"/>
          </a:xfrm>
          <a:prstGeom prst="rect">
            <a:avLst/>
          </a:prstGeom>
        </p:spPr>
        <p:txBody>
          <a:bodyPr wrap="none" lIns="129911" tIns="64956" rIns="129911" bIns="64956">
            <a:spAutoFit/>
          </a:bodyPr>
          <a:lstStyle/>
          <a:p>
            <a:pPr algn="l" defTabSz="913837" eaLnBrk="0" hangingPunct="0">
              <a:defRPr/>
            </a:pPr>
            <a:r>
              <a:rPr lang="en-GB" b="1" dirty="0">
                <a:solidFill>
                  <a:srgbClr val="FFFFFF"/>
                </a:solidFill>
                <a:latin typeface="Arial" charset="0"/>
                <a:ea typeface="MS PGothic" pitchFamily="34" charset="-128"/>
              </a:rPr>
              <a:t>The General Framework: from History to Hyperhistory</a:t>
            </a:r>
          </a:p>
        </p:txBody>
      </p:sp>
      <p:sp>
        <p:nvSpPr>
          <p:cNvPr id="12" name="Rectangle 11"/>
          <p:cNvSpPr/>
          <p:nvPr/>
        </p:nvSpPr>
        <p:spPr>
          <a:xfrm>
            <a:off x="-923147" y="-38945"/>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59" tIns="72689" rIns="145359" bIns="72689" rtlCol="0" anchor="ctr"/>
          <a:lstStyle/>
          <a:p>
            <a:pPr algn="l" defTabSz="913837">
              <a:spcBef>
                <a:spcPts val="853"/>
              </a:spcBef>
              <a:spcAft>
                <a:spcPts val="1707"/>
              </a:spcAft>
            </a:pPr>
            <a:endParaRPr lang="en-US" sz="2000">
              <a:solidFill>
                <a:prstClr val="white"/>
              </a:solidFill>
              <a:latin typeface="Arial" pitchFamily="34" charset="0"/>
              <a:cs typeface="Arial" pitchFamily="34" charset="0"/>
            </a:endParaRPr>
          </a:p>
        </p:txBody>
      </p:sp>
      <p:sp>
        <p:nvSpPr>
          <p:cNvPr id="13" name="Rectangle 12"/>
          <p:cNvSpPr/>
          <p:nvPr/>
        </p:nvSpPr>
        <p:spPr>
          <a:xfrm>
            <a:off x="2" y="3"/>
            <a:ext cx="3450230" cy="700322"/>
          </a:xfrm>
          <a:prstGeom prst="rect">
            <a:avLst/>
          </a:prstGeom>
        </p:spPr>
        <p:txBody>
          <a:bodyPr wrap="none" lIns="129911" tIns="64956" rIns="129911" bIns="64956">
            <a:spAutoFit/>
          </a:bodyPr>
          <a:lstStyle/>
          <a:p>
            <a:pPr algn="l" defTabSz="913837" eaLnBrk="0" hangingPunct="0"/>
            <a:r>
              <a:rPr lang="en-GB" b="1" dirty="0">
                <a:solidFill>
                  <a:srgbClr val="000000"/>
                </a:solidFill>
                <a:latin typeface="Arial" charset="0"/>
                <a:ea typeface="MS PGothic" pitchFamily="34" charset="-128"/>
              </a:rPr>
              <a:t>CONCLUSION</a:t>
            </a:r>
          </a:p>
        </p:txBody>
      </p:sp>
      <p:graphicFrame>
        <p:nvGraphicFramePr>
          <p:cNvPr id="9" name="Diagram 8"/>
          <p:cNvGraphicFramePr/>
          <p:nvPr>
            <p:extLst>
              <p:ext uri="{D42A27DB-BD31-4B8C-83A1-F6EECF244321}">
                <p14:modId xmlns:p14="http://schemas.microsoft.com/office/powerpoint/2010/main" val="2753447588"/>
              </p:ext>
            </p:extLst>
          </p:nvPr>
        </p:nvGraphicFramePr>
        <p:xfrm>
          <a:off x="957784" y="1852466"/>
          <a:ext cx="11996533" cy="622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3"/>
          <p:cNvSpPr>
            <a:spLocks noChangeArrowheads="1"/>
          </p:cNvSpPr>
          <p:nvPr/>
        </p:nvSpPr>
        <p:spPr bwMode="auto">
          <a:xfrm>
            <a:off x="1101800" y="2001374"/>
            <a:ext cx="8784976" cy="1507287"/>
          </a:xfrm>
          <a:prstGeom prst="roundRect">
            <a:avLst/>
          </a:prstGeom>
          <a:noFill/>
          <a:ln w="12700">
            <a:noFill/>
            <a:miter lim="800000"/>
            <a:headEnd/>
            <a:tailEnd/>
          </a:ln>
          <a:scene3d>
            <a:camera prst="orthographicFront"/>
            <a:lightRig rig="threePt" dir="t"/>
          </a:scene3d>
          <a:sp3d>
            <a:bevelT/>
          </a:sp3d>
        </p:spPr>
        <p:txBody>
          <a:bodyPr wrap="square" lIns="129911" tIns="64956" rIns="129911" bIns="64956">
            <a:spAutoFit/>
          </a:bodyPr>
          <a:lstStyle/>
          <a:p>
            <a:pPr algn="l" defTabSz="913837">
              <a:spcBef>
                <a:spcPts val="853"/>
              </a:spcBef>
            </a:pPr>
            <a:r>
              <a:rPr lang="en-GB" sz="4000" dirty="0">
                <a:solidFill>
                  <a:prstClr val="black"/>
                </a:solidFill>
                <a:latin typeface="Arial" charset="0"/>
                <a:ea typeface="MS PGothic" pitchFamily="34" charset="-128"/>
                <a:cs typeface="Arial" charset="0"/>
              </a:rPr>
              <a:t>History as the age of humans </a:t>
            </a:r>
            <a:br>
              <a:rPr lang="en-GB" sz="4000" dirty="0">
                <a:solidFill>
                  <a:prstClr val="black"/>
                </a:solidFill>
                <a:latin typeface="Arial" charset="0"/>
                <a:ea typeface="MS PGothic" pitchFamily="34" charset="-128"/>
                <a:cs typeface="Arial" charset="0"/>
              </a:rPr>
            </a:br>
            <a:r>
              <a:rPr lang="en-GB" sz="4000" dirty="0">
                <a:solidFill>
                  <a:prstClr val="black"/>
                </a:solidFill>
                <a:latin typeface="Arial" charset="0"/>
                <a:ea typeface="MS PGothic" pitchFamily="34" charset="-128"/>
                <a:cs typeface="Arial" charset="0"/>
              </a:rPr>
              <a:t>as the information agents.</a:t>
            </a:r>
          </a:p>
        </p:txBody>
      </p:sp>
      <p:sp>
        <p:nvSpPr>
          <p:cNvPr id="6" name="Rectangle 3"/>
          <p:cNvSpPr>
            <a:spLocks noChangeArrowheads="1"/>
          </p:cNvSpPr>
          <p:nvPr/>
        </p:nvSpPr>
        <p:spPr bwMode="auto">
          <a:xfrm>
            <a:off x="2980409" y="6576907"/>
            <a:ext cx="11586887" cy="2188325"/>
          </a:xfrm>
          <a:prstGeom prst="roundRect">
            <a:avLst/>
          </a:prstGeom>
          <a:noFill/>
          <a:ln w="12700">
            <a:noFill/>
            <a:miter lim="800000"/>
            <a:headEnd/>
            <a:tailEnd/>
          </a:ln>
          <a:scene3d>
            <a:camera prst="orthographicFront"/>
            <a:lightRig rig="threePt" dir="t"/>
          </a:scene3d>
          <a:sp3d>
            <a:bevelT/>
          </a:sp3d>
        </p:spPr>
        <p:txBody>
          <a:bodyPr wrap="square" lIns="129911" tIns="64956" rIns="129911" bIns="64956">
            <a:spAutoFit/>
          </a:bodyPr>
          <a:lstStyle/>
          <a:p>
            <a:pPr algn="l" defTabSz="913837">
              <a:spcBef>
                <a:spcPts val="853"/>
              </a:spcBef>
            </a:pPr>
            <a:r>
              <a:rPr lang="en-GB" sz="4000" dirty="0">
                <a:solidFill>
                  <a:prstClr val="black"/>
                </a:solidFill>
                <a:latin typeface="Arial" charset="0"/>
                <a:ea typeface="MS PGothic" pitchFamily="34" charset="-128"/>
                <a:cs typeface="Arial" charset="0"/>
              </a:rPr>
              <a:t>Hyperhistory as the age </a:t>
            </a:r>
            <a:br>
              <a:rPr lang="en-GB" sz="4000" dirty="0">
                <a:solidFill>
                  <a:prstClr val="black"/>
                </a:solidFill>
                <a:latin typeface="Arial" charset="0"/>
                <a:ea typeface="MS PGothic" pitchFamily="34" charset="-128"/>
                <a:cs typeface="Arial" charset="0"/>
              </a:rPr>
            </a:br>
            <a:r>
              <a:rPr lang="en-GB" sz="4000" dirty="0">
                <a:solidFill>
                  <a:prstClr val="black"/>
                </a:solidFill>
                <a:latin typeface="Arial" charset="0"/>
                <a:ea typeface="MS PGothic" pitchFamily="34" charset="-128"/>
                <a:cs typeface="Arial" charset="0"/>
              </a:rPr>
              <a:t>of hybrid, </a:t>
            </a:r>
            <a:r>
              <a:rPr lang="en-GB" sz="4000" dirty="0" err="1">
                <a:solidFill>
                  <a:prstClr val="black"/>
                </a:solidFill>
                <a:latin typeface="Arial" charset="0"/>
                <a:ea typeface="MS PGothic" pitchFamily="34" charset="-128"/>
                <a:cs typeface="Arial" charset="0"/>
              </a:rPr>
              <a:t>multiagent</a:t>
            </a:r>
            <a:r>
              <a:rPr lang="en-GB" sz="4000" dirty="0">
                <a:solidFill>
                  <a:prstClr val="black"/>
                </a:solidFill>
                <a:latin typeface="Arial" charset="0"/>
                <a:ea typeface="MS PGothic" pitchFamily="34" charset="-128"/>
                <a:cs typeface="Arial" charset="0"/>
              </a:rPr>
              <a:t>, </a:t>
            </a:r>
            <a:br>
              <a:rPr lang="en-GB" sz="4000" dirty="0">
                <a:solidFill>
                  <a:prstClr val="black"/>
                </a:solidFill>
                <a:latin typeface="Arial" charset="0"/>
                <a:ea typeface="MS PGothic" pitchFamily="34" charset="-128"/>
                <a:cs typeface="Arial" charset="0"/>
              </a:rPr>
            </a:br>
            <a:r>
              <a:rPr lang="en-GB" sz="4000" dirty="0">
                <a:solidFill>
                  <a:prstClr val="black"/>
                </a:solidFill>
                <a:latin typeface="Arial" charset="0"/>
                <a:ea typeface="MS PGothic" pitchFamily="34" charset="-128"/>
                <a:cs typeface="Arial" charset="0"/>
              </a:rPr>
              <a:t>information systems.</a:t>
            </a:r>
          </a:p>
        </p:txBody>
      </p:sp>
    </p:spTree>
    <p:extLst>
      <p:ext uri="{BB962C8B-B14F-4D97-AF65-F5344CB8AC3E}">
        <p14:creationId xmlns:p14="http://schemas.microsoft.com/office/powerpoint/2010/main" val="342125159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749874" y="432186"/>
            <a:ext cx="5904656" cy="7871135"/>
            <a:chOff x="1357130" y="1882466"/>
            <a:chExt cx="4493522" cy="7871135"/>
          </a:xfrm>
        </p:grpSpPr>
        <p:grpSp>
          <p:nvGrpSpPr>
            <p:cNvPr id="12" name="Group 11"/>
            <p:cNvGrpSpPr/>
            <p:nvPr/>
          </p:nvGrpSpPr>
          <p:grpSpPr>
            <a:xfrm>
              <a:off x="1357130" y="1882466"/>
              <a:ext cx="4055129" cy="3724534"/>
              <a:chOff x="1915763" y="-845543"/>
              <a:chExt cx="4055127" cy="3724534"/>
            </a:xfrm>
          </p:grpSpPr>
          <p:sp>
            <p:nvSpPr>
              <p:cNvPr id="11" name="Rectangle 10"/>
              <p:cNvSpPr/>
              <p:nvPr/>
            </p:nvSpPr>
            <p:spPr>
              <a:xfrm>
                <a:off x="1915763" y="-845543"/>
                <a:ext cx="3616048" cy="9882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pPr>
                <a:endParaRPr lang="en-US">
                  <a:solidFill>
                    <a:prstClr val="white"/>
                  </a:solidFill>
                  <a:latin typeface="Verdana"/>
                </a:endParaRPr>
              </a:p>
            </p:txBody>
          </p:sp>
          <p:sp>
            <p:nvSpPr>
              <p:cNvPr id="46" name="Rectangle 45"/>
              <p:cNvSpPr/>
              <p:nvPr/>
            </p:nvSpPr>
            <p:spPr>
              <a:xfrm>
                <a:off x="3311030" y="774075"/>
                <a:ext cx="2293323" cy="5069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pPr>
                <a:endParaRPr lang="en-US">
                  <a:solidFill>
                    <a:prstClr val="white"/>
                  </a:solidFill>
                  <a:latin typeface="Verdana"/>
                </a:endParaRPr>
              </a:p>
            </p:txBody>
          </p:sp>
          <p:sp>
            <p:nvSpPr>
              <p:cNvPr id="47" name="Rectangle 46"/>
              <p:cNvSpPr/>
              <p:nvPr/>
            </p:nvSpPr>
            <p:spPr>
              <a:xfrm>
                <a:off x="3121341" y="847377"/>
                <a:ext cx="2849549" cy="59145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pPr>
                <a:endParaRPr lang="en-US">
                  <a:solidFill>
                    <a:prstClr val="white"/>
                  </a:solidFill>
                  <a:latin typeface="Verdana"/>
                </a:endParaRPr>
              </a:p>
            </p:txBody>
          </p:sp>
          <p:sp>
            <p:nvSpPr>
              <p:cNvPr id="48" name="Rectangle 47"/>
              <p:cNvSpPr/>
              <p:nvPr/>
            </p:nvSpPr>
            <p:spPr>
              <a:xfrm>
                <a:off x="3778930" y="1966762"/>
                <a:ext cx="1866156" cy="9122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0"/>
                  </a:spcBef>
                </a:pPr>
                <a:endParaRPr lang="en-US">
                  <a:solidFill>
                    <a:prstClr val="white"/>
                  </a:solidFill>
                  <a:latin typeface="Verdana"/>
                </a:endParaRPr>
              </a:p>
            </p:txBody>
          </p:sp>
        </p:grpSp>
        <p:sp>
          <p:nvSpPr>
            <p:cNvPr id="49" name="Rectangle 48"/>
            <p:cNvSpPr/>
            <p:nvPr/>
          </p:nvSpPr>
          <p:spPr>
            <a:xfrm>
              <a:off x="2243893" y="2148859"/>
              <a:ext cx="2949170" cy="15139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69" tIns="45682" rIns="91369" bIns="45682" rtlCol="0" anchor="ctr"/>
            <a:lstStyle/>
            <a:p>
              <a:pPr algn="ctr">
                <a:spcBef>
                  <a:spcPct val="0"/>
                </a:spcBef>
              </a:pPr>
              <a:endParaRPr lang="en-US">
                <a:solidFill>
                  <a:prstClr val="white"/>
                </a:solidFill>
                <a:latin typeface="Verdana"/>
              </a:endParaRPr>
            </a:p>
          </p:txBody>
        </p:sp>
        <p:sp>
          <p:nvSpPr>
            <p:cNvPr id="51" name="Rectangle 50"/>
            <p:cNvSpPr/>
            <p:nvPr/>
          </p:nvSpPr>
          <p:spPr>
            <a:xfrm>
              <a:off x="5591751" y="8765371"/>
              <a:ext cx="258901" cy="9882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spcBef>
                  <a:spcPct val="0"/>
                </a:spcBef>
              </a:pPr>
              <a:endParaRPr lang="en-US">
                <a:solidFill>
                  <a:prstClr val="white"/>
                </a:solidFill>
                <a:latin typeface="Verdana"/>
              </a:endParaRPr>
            </a:p>
          </p:txBody>
        </p:sp>
      </p:grpSp>
      <p:sp>
        <p:nvSpPr>
          <p:cNvPr id="7" name="Rectangle 6"/>
          <p:cNvSpPr/>
          <p:nvPr/>
        </p:nvSpPr>
        <p:spPr>
          <a:xfrm>
            <a:off x="6574488" y="1420416"/>
            <a:ext cx="1080119" cy="833318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182" tIns="45582" rIns="91182" bIns="45582" rtlCol="0" anchor="ctr"/>
          <a:lstStyle/>
          <a:p>
            <a:pPr algn="ctr"/>
            <a:endParaRPr lang="en-US"/>
          </a:p>
        </p:txBody>
      </p:sp>
      <p:grpSp>
        <p:nvGrpSpPr>
          <p:cNvPr id="54" name="Group 53"/>
          <p:cNvGrpSpPr/>
          <p:nvPr/>
        </p:nvGrpSpPr>
        <p:grpSpPr>
          <a:xfrm>
            <a:off x="7510514" y="-91673"/>
            <a:ext cx="5112567" cy="6283419"/>
            <a:chOff x="6360717" y="-2694486"/>
            <a:chExt cx="5112568" cy="22095402"/>
          </a:xfrm>
        </p:grpSpPr>
        <p:sp>
          <p:nvSpPr>
            <p:cNvPr id="55" name="Rectangle 54"/>
            <p:cNvSpPr/>
            <p:nvPr/>
          </p:nvSpPr>
          <p:spPr>
            <a:xfrm rot="5400000">
              <a:off x="-1410149" y="5076380"/>
              <a:ext cx="20510283" cy="4968552"/>
            </a:xfrm>
            <a:prstGeom prst="rect">
              <a:avLst/>
            </a:prstGeom>
            <a:solidFill>
              <a:srgbClr val="595959">
                <a:alpha val="70000"/>
              </a:srgbClr>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56" name="Rectangle 3"/>
            <p:cNvSpPr>
              <a:spLocks noChangeArrowheads="1"/>
            </p:cNvSpPr>
            <p:nvPr/>
          </p:nvSpPr>
          <p:spPr bwMode="auto">
            <a:xfrm>
              <a:off x="6432725" y="1276401"/>
              <a:ext cx="5040560" cy="18124515"/>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lgn="l">
                <a:spcBef>
                  <a:spcPts val="852"/>
                </a:spcBef>
              </a:pPr>
              <a:r>
                <a:rPr lang="en-GB" sz="4000" dirty="0">
                  <a:solidFill>
                    <a:srgbClr val="FFFFFF"/>
                  </a:solidFill>
                  <a:latin typeface="Helvetica"/>
                  <a:ea typeface="MS PGothic" pitchFamily="34" charset="-128"/>
                  <a:cs typeface="Helvetica"/>
                </a:rPr>
                <a:t>Three limits </a:t>
              </a:r>
              <a:br>
                <a:rPr lang="en-GB" sz="4000" dirty="0">
                  <a:solidFill>
                    <a:srgbClr val="FFFFFF"/>
                  </a:solidFill>
                  <a:latin typeface="Helvetica"/>
                  <a:ea typeface="MS PGothic" pitchFamily="34" charset="-128"/>
                  <a:cs typeface="Helvetica"/>
                </a:rPr>
              </a:br>
              <a:r>
                <a:rPr lang="en-GB" sz="4000" dirty="0">
                  <a:solidFill>
                    <a:srgbClr val="FFFFFF"/>
                  </a:solidFill>
                  <a:latin typeface="Helvetica"/>
                  <a:ea typeface="MS PGothic" pitchFamily="34" charset="-128"/>
                  <a:cs typeface="Helvetica"/>
                </a:rPr>
                <a:t>to the speed </a:t>
              </a:r>
              <a:br>
                <a:rPr lang="en-GB" sz="4000" dirty="0">
                  <a:solidFill>
                    <a:srgbClr val="FFFFFF"/>
                  </a:solidFill>
                  <a:latin typeface="Helvetica"/>
                  <a:ea typeface="MS PGothic" pitchFamily="34" charset="-128"/>
                  <a:cs typeface="Helvetica"/>
                </a:rPr>
              </a:br>
              <a:r>
                <a:rPr lang="en-GB" sz="4000" dirty="0">
                  <a:solidFill>
                    <a:srgbClr val="FFFFFF"/>
                  </a:solidFill>
                  <a:latin typeface="Helvetica"/>
                  <a:ea typeface="MS PGothic" pitchFamily="34" charset="-128"/>
                  <a:cs typeface="Helvetica"/>
                </a:rPr>
                <a:t>of growth of data: </a:t>
              </a:r>
            </a:p>
            <a:p>
              <a:pPr algn="l">
                <a:spcBef>
                  <a:spcPts val="852"/>
                </a:spcBef>
              </a:pPr>
              <a:r>
                <a:rPr lang="en-GB" sz="4000" dirty="0">
                  <a:solidFill>
                    <a:srgbClr val="FFFFFF"/>
                  </a:solidFill>
                  <a:latin typeface="Helvetica"/>
                  <a:ea typeface="MS PGothic" pitchFamily="34" charset="-128"/>
                  <a:cs typeface="Helvetica"/>
                </a:rPr>
                <a:t>- thermodynamics</a:t>
              </a:r>
              <a:br>
                <a:rPr lang="en-GB" sz="4000" dirty="0">
                  <a:solidFill>
                    <a:srgbClr val="FFFFFF"/>
                  </a:solidFill>
                  <a:latin typeface="Helvetica"/>
                  <a:ea typeface="MS PGothic" pitchFamily="34" charset="-128"/>
                  <a:cs typeface="Helvetica"/>
                </a:rPr>
              </a:br>
              <a:r>
                <a:rPr lang="en-GB" sz="4000" dirty="0">
                  <a:solidFill>
                    <a:srgbClr val="FFFFFF"/>
                  </a:solidFill>
                  <a:latin typeface="Helvetica"/>
                  <a:ea typeface="MS PGothic" pitchFamily="34" charset="-128"/>
                  <a:cs typeface="Helvetica"/>
                </a:rPr>
                <a:t>- intelligence</a:t>
              </a:r>
              <a:br>
                <a:rPr lang="en-GB" sz="4000" dirty="0">
                  <a:solidFill>
                    <a:srgbClr val="FFFFFF"/>
                  </a:solidFill>
                  <a:latin typeface="Helvetica"/>
                  <a:ea typeface="MS PGothic" pitchFamily="34" charset="-128"/>
                  <a:cs typeface="Helvetica"/>
                </a:rPr>
              </a:br>
              <a:r>
                <a:rPr lang="en-GB" sz="4000" dirty="0">
                  <a:solidFill>
                    <a:srgbClr val="FFFFFF"/>
                  </a:solidFill>
                  <a:latin typeface="Helvetica"/>
                  <a:ea typeface="MS PGothic" pitchFamily="34" charset="-128"/>
                  <a:cs typeface="Helvetica"/>
                </a:rPr>
                <a:t>- memory.</a:t>
              </a:r>
            </a:p>
            <a:p>
              <a:pPr algn="l">
                <a:spcBef>
                  <a:spcPts val="852"/>
                </a:spcBef>
              </a:pPr>
              <a:endParaRPr lang="en-GB" sz="4000" dirty="0">
                <a:solidFill>
                  <a:srgbClr val="FFFFFF"/>
                </a:solidFill>
                <a:latin typeface="Helvetica"/>
                <a:ea typeface="MS PGothic" pitchFamily="34" charset="-128"/>
                <a:cs typeface="Helvetica"/>
              </a:endParaRPr>
            </a:p>
          </p:txBody>
        </p:sp>
      </p:grpSp>
      <p:sp>
        <p:nvSpPr>
          <p:cNvPr id="17" name="Rectangle 16"/>
          <p:cNvSpPr/>
          <p:nvPr/>
        </p:nvSpPr>
        <p:spPr>
          <a:xfrm>
            <a:off x="-698400" y="72010"/>
            <a:ext cx="7704856" cy="7723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204" tIns="45594" rIns="91204" bIns="45594" rtlCol="0" anchor="ctr"/>
          <a:lstStyle/>
          <a:p>
            <a:pPr algn="ctr">
              <a:spcBef>
                <a:spcPct val="0"/>
              </a:spcBef>
            </a:pPr>
            <a:endParaRPr lang="en-US">
              <a:solidFill>
                <a:prstClr val="white"/>
              </a:solidFill>
              <a:latin typeface="Verdana"/>
            </a:endParaRPr>
          </a:p>
        </p:txBody>
      </p:sp>
      <p:sp>
        <p:nvSpPr>
          <p:cNvPr id="18" name="Rectangle 17"/>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9" name="Rectangle 18"/>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pic>
        <p:nvPicPr>
          <p:cNvPr id="3" name="Picture 2"/>
          <p:cNvPicPr>
            <a:picLocks noChangeAspect="1"/>
          </p:cNvPicPr>
          <p:nvPr/>
        </p:nvPicPr>
        <p:blipFill>
          <a:blip r:embed="rId3"/>
          <a:stretch>
            <a:fillRect/>
          </a:stretch>
        </p:blipFill>
        <p:spPr>
          <a:xfrm>
            <a:off x="813768" y="3580656"/>
            <a:ext cx="5334000" cy="5346700"/>
          </a:xfrm>
          <a:prstGeom prst="rect">
            <a:avLst/>
          </a:prstGeom>
        </p:spPr>
      </p:pic>
    </p:spTree>
    <p:extLst>
      <p:ext uri="{BB962C8B-B14F-4D97-AF65-F5344CB8AC3E}">
        <p14:creationId xmlns:p14="http://schemas.microsoft.com/office/powerpoint/2010/main" val="2773411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ppt_y</p:attrName>
                                        </p:attrNameLst>
                                      </p:cBhvr>
                                      <p:tavLst>
                                        <p:tav tm="0">
                                          <p:val>
                                            <p:strVal val="#ppt_y-#ppt_h*1.125000"/>
                                          </p:val>
                                        </p:tav>
                                        <p:tav tm="100000">
                                          <p:val>
                                            <p:strVal val="#ppt_y"/>
                                          </p:val>
                                        </p:tav>
                                      </p:tavLst>
                                    </p:anim>
                                    <p:animEffect transition="in" filter="wipe(down)">
                                      <p:cBhvr>
                                        <p:cTn id="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96" tIns="72706" rIns="145396" bIns="72706" rtlCol="0" anchor="ctr"/>
          <a:lstStyle/>
          <a:p>
            <a:pPr defTabSz="1298925"/>
            <a:endParaRPr lang="en-US" sz="1800" b="1">
              <a:solidFill>
                <a:prstClr val="white"/>
              </a:solidFill>
              <a:latin typeface="Verdana"/>
            </a:endParaRPr>
          </a:p>
        </p:txBody>
      </p:sp>
      <p:sp>
        <p:nvSpPr>
          <p:cNvPr id="13" name="Rectangle 12"/>
          <p:cNvSpPr/>
          <p:nvPr/>
        </p:nvSpPr>
        <p:spPr>
          <a:xfrm>
            <a:off x="3" y="9"/>
            <a:ext cx="11516498" cy="743974"/>
          </a:xfrm>
          <a:prstGeom prst="rect">
            <a:avLst/>
          </a:prstGeom>
        </p:spPr>
        <p:txBody>
          <a:bodyPr wrap="none" lIns="129732" tIns="64865" rIns="129732" bIns="64865">
            <a:spAutoFit/>
          </a:bodyPr>
          <a:lstStyle/>
          <a:p>
            <a:pPr defTabSz="1298925" eaLnBrk="0" hangingPunct="0">
              <a:defRPr/>
            </a:pPr>
            <a:r>
              <a:rPr lang="en-GB" sz="4000" b="1" dirty="0">
                <a:solidFill>
                  <a:prstClr val="black"/>
                </a:solidFill>
                <a:latin typeface="Helvetica"/>
                <a:ea typeface="MS PGothic" pitchFamily="34" charset="-128"/>
              </a:rPr>
              <a:t>CONCLUSION: THE IMPORTANCE OF DESIGN</a:t>
            </a:r>
          </a:p>
        </p:txBody>
      </p:sp>
      <p:sp>
        <p:nvSpPr>
          <p:cNvPr id="6" name="Rectangle 5"/>
          <p:cNvSpPr/>
          <p:nvPr/>
        </p:nvSpPr>
        <p:spPr>
          <a:xfrm>
            <a:off x="-370194" y="5450994"/>
            <a:ext cx="13569338" cy="3602283"/>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15" tIns="64808" rIns="129615" bIns="64808" rtlCol="0" anchor="ctr"/>
          <a:lstStyle/>
          <a:p>
            <a:pPr lvl="2" algn="l"/>
            <a:r>
              <a:rPr lang="en-US" sz="4000" b="1" dirty="0">
                <a:solidFill>
                  <a:prstClr val="white"/>
                </a:solidFill>
                <a:latin typeface="Arial"/>
                <a:cs typeface="Arial"/>
              </a:rPr>
              <a:t>Being able to see what the future will be like and what adaptive demands smart technologies will place on humanity is vital in order to devise solutions that can lower their anthropological costs and rise their environmental benefits. </a:t>
            </a:r>
          </a:p>
        </p:txBody>
      </p:sp>
      <p:pic>
        <p:nvPicPr>
          <p:cNvPr id="7" name="Picture 6"/>
          <p:cNvPicPr>
            <a:picLocks noChangeAspect="1"/>
          </p:cNvPicPr>
          <p:nvPr/>
        </p:nvPicPr>
        <p:blipFill>
          <a:blip r:embed="rId3"/>
          <a:stretch>
            <a:fillRect/>
          </a:stretch>
        </p:blipFill>
        <p:spPr>
          <a:xfrm>
            <a:off x="4827424" y="1420416"/>
            <a:ext cx="3394402" cy="3402484"/>
          </a:xfrm>
          <a:prstGeom prst="rect">
            <a:avLst/>
          </a:prstGeom>
        </p:spPr>
      </p:pic>
    </p:spTree>
    <p:extLst>
      <p:ext uri="{BB962C8B-B14F-4D97-AF65-F5344CB8AC3E}">
        <p14:creationId xmlns:p14="http://schemas.microsoft.com/office/powerpoint/2010/main" val="49502224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396" tIns="72706" rIns="145396" bIns="72706" rtlCol="0" anchor="ctr"/>
          <a:lstStyle/>
          <a:p>
            <a:pPr defTabSz="1298925"/>
            <a:endParaRPr lang="en-US" sz="1800" b="1">
              <a:solidFill>
                <a:prstClr val="white"/>
              </a:solidFill>
              <a:latin typeface="Verdana"/>
            </a:endParaRPr>
          </a:p>
        </p:txBody>
      </p:sp>
      <p:sp>
        <p:nvSpPr>
          <p:cNvPr id="13" name="Rectangle 12"/>
          <p:cNvSpPr/>
          <p:nvPr/>
        </p:nvSpPr>
        <p:spPr>
          <a:xfrm>
            <a:off x="3" y="9"/>
            <a:ext cx="11516498" cy="743974"/>
          </a:xfrm>
          <a:prstGeom prst="rect">
            <a:avLst/>
          </a:prstGeom>
        </p:spPr>
        <p:txBody>
          <a:bodyPr wrap="none" lIns="129732" tIns="64865" rIns="129732" bIns="64865">
            <a:spAutoFit/>
          </a:bodyPr>
          <a:lstStyle/>
          <a:p>
            <a:pPr defTabSz="1298925" eaLnBrk="0" hangingPunct="0">
              <a:defRPr/>
            </a:pPr>
            <a:r>
              <a:rPr lang="en-GB" sz="4000" b="1" dirty="0">
                <a:solidFill>
                  <a:prstClr val="black"/>
                </a:solidFill>
                <a:latin typeface="Helvetica"/>
                <a:ea typeface="MS PGothic" pitchFamily="34" charset="-128"/>
              </a:rPr>
              <a:t>CONCLUSION: THE IMPORTANCE OF DESIGN</a:t>
            </a:r>
          </a:p>
        </p:txBody>
      </p:sp>
      <p:sp>
        <p:nvSpPr>
          <p:cNvPr id="6" name="Rectangle 5"/>
          <p:cNvSpPr/>
          <p:nvPr/>
        </p:nvSpPr>
        <p:spPr>
          <a:xfrm>
            <a:off x="-370194" y="5450994"/>
            <a:ext cx="13569338" cy="3602283"/>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15" tIns="64808" rIns="129615" bIns="64808" rtlCol="0" anchor="ctr"/>
          <a:lstStyle/>
          <a:p>
            <a:pPr lvl="2" algn="l"/>
            <a:r>
              <a:rPr lang="en-US" sz="4000" b="1" dirty="0">
                <a:solidFill>
                  <a:prstClr val="white"/>
                </a:solidFill>
                <a:latin typeface="Arial"/>
                <a:cs typeface="Arial"/>
              </a:rPr>
              <a:t>Human intelligent design should play a major role in shaping the future of our interactions with forthcoming smart </a:t>
            </a:r>
            <a:r>
              <a:rPr lang="en-US" sz="4000" b="1" dirty="0" err="1">
                <a:solidFill>
                  <a:prstClr val="white"/>
                </a:solidFill>
                <a:latin typeface="Arial"/>
                <a:cs typeface="Arial"/>
              </a:rPr>
              <a:t>artefacts</a:t>
            </a:r>
            <a:r>
              <a:rPr lang="en-US" sz="4000" b="1" dirty="0">
                <a:solidFill>
                  <a:prstClr val="white"/>
                </a:solidFill>
                <a:latin typeface="Arial"/>
                <a:cs typeface="Arial"/>
              </a:rPr>
              <a:t>. </a:t>
            </a:r>
          </a:p>
          <a:p>
            <a:pPr lvl="2" algn="l"/>
            <a:r>
              <a:rPr lang="en-US" sz="4000" b="1" dirty="0">
                <a:solidFill>
                  <a:prstClr val="white"/>
                </a:solidFill>
                <a:latin typeface="Arial"/>
                <a:cs typeface="Arial"/>
              </a:rPr>
              <a:t>After all, it is a sign of intelligence to make stupidity work for you.</a:t>
            </a:r>
          </a:p>
        </p:txBody>
      </p:sp>
      <p:pic>
        <p:nvPicPr>
          <p:cNvPr id="7" name="Picture 6"/>
          <p:cNvPicPr>
            <a:picLocks noChangeAspect="1"/>
          </p:cNvPicPr>
          <p:nvPr/>
        </p:nvPicPr>
        <p:blipFill>
          <a:blip r:embed="rId3"/>
          <a:stretch>
            <a:fillRect/>
          </a:stretch>
        </p:blipFill>
        <p:spPr>
          <a:xfrm>
            <a:off x="2253928" y="1492424"/>
            <a:ext cx="3394402" cy="3402484"/>
          </a:xfrm>
          <a:prstGeom prst="rect">
            <a:avLst/>
          </a:prstGeom>
        </p:spPr>
      </p:pic>
    </p:spTree>
    <p:extLst>
      <p:ext uri="{BB962C8B-B14F-4D97-AF65-F5344CB8AC3E}">
        <p14:creationId xmlns:p14="http://schemas.microsoft.com/office/powerpoint/2010/main" val="1228220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p:cNvSpPr>
            <a:spLocks/>
          </p:cNvSpPr>
          <p:nvPr/>
        </p:nvSpPr>
        <p:spPr bwMode="auto">
          <a:xfrm>
            <a:off x="2397943" y="2710681"/>
            <a:ext cx="8369300" cy="14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37900" tIns="37900" rIns="37900" bIns="37900"/>
          <a:lstStyle/>
          <a:p>
            <a:r>
              <a:rPr lang="en-US" sz="4000" dirty="0">
                <a:solidFill>
                  <a:srgbClr val="1A1A1A"/>
                </a:solidFill>
                <a:latin typeface="Helvetica"/>
                <a:ea typeface="ＭＳ Ｐゴシック" charset="0"/>
                <a:cs typeface="Helvetica"/>
                <a:sym typeface="Bodoni SvtyTwo ITC TT-Book" charset="0"/>
              </a:rPr>
              <a:t>Luciano Floridi</a:t>
            </a:r>
          </a:p>
          <a:p>
            <a:r>
              <a:rPr lang="en-US" sz="4000" dirty="0" err="1">
                <a:solidFill>
                  <a:srgbClr val="1A1A1A"/>
                </a:solidFill>
                <a:latin typeface="Helvetica"/>
                <a:ea typeface="ＭＳ Ｐゴシック" charset="0"/>
                <a:cs typeface="Helvetica"/>
                <a:sym typeface="Bodoni SvtyTwo ITC TT-Book" charset="0"/>
              </a:rPr>
              <a:t>www.philosophyofinformation.net</a:t>
            </a:r>
            <a:endParaRPr lang="en-US" sz="4000" dirty="0">
              <a:solidFill>
                <a:srgbClr val="1A1A1A"/>
              </a:solidFill>
              <a:latin typeface="Helvetica"/>
              <a:ea typeface="ＭＳ Ｐゴシック" charset="0"/>
              <a:cs typeface="Helvetica"/>
              <a:sym typeface="Bodoni SvtyTwo ITC TT-Book" charset="0"/>
            </a:endParaRPr>
          </a:p>
        </p:txBody>
      </p:sp>
      <p:sp>
        <p:nvSpPr>
          <p:cNvPr id="14" name="Rectangle 13"/>
          <p:cNvSpPr/>
          <p:nvPr/>
        </p:nvSpPr>
        <p:spPr>
          <a:xfrm>
            <a:off x="335038" y="4315799"/>
            <a:ext cx="12334726" cy="4737215"/>
          </a:xfrm>
          <a:prstGeom prst="rect">
            <a:avLst/>
          </a:prstGeom>
        </p:spPr>
        <p:txBody>
          <a:bodyPr wrap="square" lIns="91105" tIns="45540" rIns="91105" bIns="45540">
            <a:spAutoFit/>
          </a:bodyPr>
          <a:lstStyle/>
          <a:p>
            <a:pPr algn="l">
              <a:spcBef>
                <a:spcPts val="949"/>
              </a:spcBef>
            </a:pPr>
            <a:r>
              <a:rPr lang="en-US" sz="2800" b="1" dirty="0">
                <a:solidFill>
                  <a:srgbClr val="141414"/>
                </a:solidFill>
                <a:latin typeface="Helvetica"/>
                <a:ea typeface="ＭＳ Ｐゴシック" charset="0"/>
                <a:cs typeface="Helvetica"/>
                <a:sym typeface="Calibri" charset="0"/>
              </a:rPr>
              <a:t>SOURCES</a:t>
            </a:r>
            <a:r>
              <a:rPr lang="en-US" sz="2800" dirty="0">
                <a:solidFill>
                  <a:srgbClr val="141414"/>
                </a:solidFill>
                <a:latin typeface="Helvetica"/>
                <a:ea typeface="ＭＳ Ｐゴシック" charset="0"/>
                <a:cs typeface="Helvetica"/>
                <a:sym typeface="Calibri" charset="0"/>
              </a:rPr>
              <a:t/>
            </a:r>
            <a:br>
              <a:rPr lang="en-US" sz="2800" dirty="0">
                <a:solidFill>
                  <a:srgbClr val="141414"/>
                </a:solidFill>
                <a:latin typeface="Helvetica"/>
                <a:ea typeface="ＭＳ Ｐゴシック" charset="0"/>
                <a:cs typeface="Helvetica"/>
                <a:sym typeface="Calibri" charset="0"/>
              </a:rPr>
            </a:br>
            <a:r>
              <a:rPr lang="en-US" sz="2800" dirty="0">
                <a:solidFill>
                  <a:srgbClr val="141414"/>
                </a:solidFill>
                <a:latin typeface="Helvetica"/>
                <a:ea typeface="ＭＳ Ｐゴシック" charset="0"/>
                <a:cs typeface="Helvetica"/>
                <a:sym typeface="Calibri" charset="0"/>
              </a:rPr>
              <a:t>This research is partly based on </a:t>
            </a:r>
            <a:r>
              <a:rPr lang="en-US" sz="2800" i="1" dirty="0">
                <a:solidFill>
                  <a:srgbClr val="141414"/>
                </a:solidFill>
                <a:latin typeface="Helvetica"/>
                <a:ea typeface="ＭＳ Ｐゴシック" charset="0"/>
                <a:cs typeface="Helvetica"/>
                <a:sym typeface="Calibri" charset="0"/>
              </a:rPr>
              <a:t>The Fourth Revolution – How the Infosphere is Reshaping Human Reality</a:t>
            </a:r>
            <a:r>
              <a:rPr lang="en-US" sz="2800" dirty="0">
                <a:solidFill>
                  <a:srgbClr val="141414"/>
                </a:solidFill>
                <a:latin typeface="Helvetica"/>
                <a:ea typeface="ＭＳ Ｐゴシック" charset="0"/>
                <a:cs typeface="Helvetica"/>
                <a:sym typeface="Calibri" charset="0"/>
              </a:rPr>
              <a:t> (Oxford University Press, June 2014).</a:t>
            </a:r>
          </a:p>
          <a:p>
            <a:pPr algn="l">
              <a:spcBef>
                <a:spcPts val="949"/>
              </a:spcBef>
            </a:pPr>
            <a:r>
              <a:rPr lang="en-US" sz="2800" b="1" dirty="0">
                <a:solidFill>
                  <a:srgbClr val="141414"/>
                </a:solidFill>
                <a:latin typeface="Helvetica"/>
                <a:ea typeface="ＭＳ Ｐゴシック" charset="0"/>
                <a:cs typeface="Helvetica"/>
                <a:sym typeface="Calibri" charset="0"/>
              </a:rPr>
              <a:t>ACKNOWLEDGEMENTS</a:t>
            </a:r>
            <a:r>
              <a:rPr lang="en-US" sz="2800" dirty="0">
                <a:solidFill>
                  <a:srgbClr val="141414"/>
                </a:solidFill>
                <a:latin typeface="Helvetica"/>
                <a:ea typeface="ＭＳ Ｐゴシック" charset="0"/>
                <a:cs typeface="Helvetica"/>
                <a:sym typeface="Calibri" charset="0"/>
              </a:rPr>
              <a:t/>
            </a:r>
            <a:br>
              <a:rPr lang="en-US" sz="2800" dirty="0">
                <a:solidFill>
                  <a:srgbClr val="141414"/>
                </a:solidFill>
                <a:latin typeface="Helvetica"/>
                <a:ea typeface="ＭＳ Ｐゴシック" charset="0"/>
                <a:cs typeface="Helvetica"/>
                <a:sym typeface="Calibri" charset="0"/>
              </a:rPr>
            </a:br>
            <a:r>
              <a:rPr lang="en-US" sz="2800" dirty="0">
                <a:solidFill>
                  <a:srgbClr val="141414"/>
                </a:solidFill>
                <a:latin typeface="Helvetica"/>
                <a:ea typeface="ＭＳ Ｐゴシック" charset="0"/>
                <a:cs typeface="Helvetica"/>
                <a:sym typeface="Calibri" charset="0"/>
              </a:rPr>
              <a:t>This research has been supported by an AHRC grant.</a:t>
            </a:r>
          </a:p>
          <a:p>
            <a:pPr algn="l">
              <a:spcBef>
                <a:spcPts val="714"/>
              </a:spcBef>
            </a:pPr>
            <a:r>
              <a:rPr lang="en-US" sz="2800" b="1" dirty="0">
                <a:solidFill>
                  <a:srgbClr val="141414"/>
                </a:solidFill>
                <a:latin typeface="Helvetica"/>
                <a:ea typeface="ＭＳ Ｐゴシック" charset="0"/>
                <a:cs typeface="Helvetica"/>
                <a:sym typeface="Calibri" charset="0"/>
              </a:rPr>
              <a:t>COPYRIGHT DISCLAIMER</a:t>
            </a:r>
            <a:br>
              <a:rPr lang="en-US" sz="2800" b="1" dirty="0">
                <a:solidFill>
                  <a:srgbClr val="141414"/>
                </a:solidFill>
                <a:latin typeface="Helvetica"/>
                <a:ea typeface="ＭＳ Ｐゴシック" charset="0"/>
                <a:cs typeface="Helvetica"/>
                <a:sym typeface="Calibri" charset="0"/>
              </a:rPr>
            </a:br>
            <a:r>
              <a:rPr lang="en-US" sz="2000" dirty="0">
                <a:solidFill>
                  <a:srgbClr val="141414"/>
                </a:solidFill>
                <a:latin typeface="Helvetica"/>
                <a:ea typeface="ＭＳ Ｐゴシック" charset="0"/>
                <a:cs typeface="Helvetica"/>
                <a:sym typeface="Calibri" charset="0"/>
              </a:rPr>
              <a:t>Texts, marks, logos, names, graphics, images, photographs, illustrations, artwork, audio clips, video clips, and software copyrighted by their respective owners are used on these slides for non-commercial, educational and personal purposes only. Use of any copyrighted material is not authorized without the written consent of the copyright holder.  Every effort has been made to respect the copyrights of other parties. If you believe that your copyright has been misused, please direct your correspondence to: </a:t>
            </a:r>
            <a:r>
              <a:rPr lang="en-US" sz="2000" dirty="0" err="1">
                <a:solidFill>
                  <a:srgbClr val="141414"/>
                </a:solidFill>
                <a:latin typeface="Helvetica"/>
                <a:ea typeface="ＭＳ Ｐゴシック" charset="0"/>
                <a:cs typeface="Helvetica"/>
                <a:sym typeface="Calibri" charset="0"/>
              </a:rPr>
              <a:t>luciano.floridi@oii.ox.ac.uk</a:t>
            </a:r>
            <a:r>
              <a:rPr lang="en-US" sz="2000" dirty="0">
                <a:solidFill>
                  <a:srgbClr val="141414"/>
                </a:solidFill>
                <a:latin typeface="Helvetica"/>
                <a:ea typeface="ＭＳ Ｐゴシック" charset="0"/>
                <a:cs typeface="Helvetica"/>
                <a:sym typeface="Calibri" charset="0"/>
              </a:rPr>
              <a:t> stating your position and I shall </a:t>
            </a:r>
            <a:r>
              <a:rPr lang="en-US" sz="2000" dirty="0" err="1">
                <a:solidFill>
                  <a:srgbClr val="141414"/>
                </a:solidFill>
                <a:latin typeface="Helvetica"/>
                <a:ea typeface="ＭＳ Ｐゴシック" charset="0"/>
                <a:cs typeface="Helvetica"/>
                <a:sym typeface="Calibri" charset="0"/>
              </a:rPr>
              <a:t>endeavour</a:t>
            </a:r>
            <a:r>
              <a:rPr lang="en-US" sz="2000" dirty="0">
                <a:solidFill>
                  <a:srgbClr val="141414"/>
                </a:solidFill>
                <a:latin typeface="Helvetica"/>
                <a:ea typeface="ＭＳ Ｐゴシック" charset="0"/>
                <a:cs typeface="Helvetica"/>
                <a:sym typeface="Calibri" charset="0"/>
              </a:rPr>
              <a:t> to correct any misuse.</a:t>
            </a:r>
          </a:p>
        </p:txBody>
      </p:sp>
      <p:sp>
        <p:nvSpPr>
          <p:cNvPr id="6" name="Rectangle 5"/>
          <p:cNvSpPr/>
          <p:nvPr/>
        </p:nvSpPr>
        <p:spPr>
          <a:xfrm>
            <a:off x="-914423" y="700341"/>
            <a:ext cx="14982104" cy="1944212"/>
          </a:xfrm>
          <a:prstGeom prst="rect">
            <a:avLst/>
          </a:prstGeom>
          <a:solidFill>
            <a:srgbClr val="595959">
              <a:alpha val="70000"/>
            </a:srgbClr>
          </a:solidFill>
          <a:ln w="3175" cap="flat" cmpd="sng" algn="ctr">
            <a:noFill/>
            <a:prstDash val="solid"/>
          </a:ln>
          <a:effectLst>
            <a:outerShdw blurRad="65500" dist="38100" dir="5400000" rotWithShape="0">
              <a:srgbClr val="000000">
                <a:alpha val="40000"/>
              </a:srgbClr>
            </a:outerShdw>
          </a:effectLst>
        </p:spPr>
        <p:txBody>
          <a:bodyPr lIns="91100" tIns="45537" rIns="91100" bIns="45537" rtlCol="0" anchor="ctr"/>
          <a:lstStyle/>
          <a:p>
            <a:pPr fontAlgn="auto">
              <a:spcBef>
                <a:spcPts val="0"/>
              </a:spcBef>
              <a:spcAft>
                <a:spcPts val="0"/>
              </a:spcAft>
            </a:pPr>
            <a:endParaRPr lang="en-US" sz="3100" kern="0" dirty="0">
              <a:solidFill>
                <a:srgbClr val="FFFFFF"/>
              </a:solidFill>
              <a:latin typeface="Calibri"/>
              <a:ea typeface="MS PGothic" pitchFamily="34" charset="-128"/>
              <a:cs typeface="Calibri"/>
            </a:endParaRPr>
          </a:p>
        </p:txBody>
      </p:sp>
      <p:sp>
        <p:nvSpPr>
          <p:cNvPr id="7" name="Rectangle 6"/>
          <p:cNvSpPr/>
          <p:nvPr/>
        </p:nvSpPr>
        <p:spPr>
          <a:xfrm>
            <a:off x="-284354" y="748058"/>
            <a:ext cx="13573510" cy="1661888"/>
          </a:xfrm>
          <a:prstGeom prst="rect">
            <a:avLst/>
          </a:prstGeom>
        </p:spPr>
        <p:txBody>
          <a:bodyPr wrap="square" lIns="91100" tIns="45537" rIns="91100" bIns="45537">
            <a:spAutoFit/>
          </a:bodyPr>
          <a:lstStyle/>
          <a:p>
            <a:pPr eaLnBrk="0" hangingPunct="0">
              <a:defRPr/>
            </a:pPr>
            <a:r>
              <a:rPr lang="en-GB" sz="5400" b="1" dirty="0">
                <a:solidFill>
                  <a:schemeClr val="bg1"/>
                </a:solidFill>
                <a:latin typeface="Helvetica"/>
                <a:ea typeface="MS PGothic" pitchFamily="34" charset="-128"/>
              </a:rPr>
              <a:t>ENVELOPING THE WORLD </a:t>
            </a:r>
            <a:br>
              <a:rPr lang="en-GB" sz="5400" b="1" dirty="0">
                <a:solidFill>
                  <a:schemeClr val="bg1"/>
                </a:solidFill>
                <a:latin typeface="Helvetica"/>
                <a:ea typeface="MS PGothic" pitchFamily="34" charset="-128"/>
              </a:rPr>
            </a:br>
            <a:r>
              <a:rPr lang="en-GB" sz="4800" b="1" dirty="0">
                <a:solidFill>
                  <a:schemeClr val="bg1"/>
                </a:solidFill>
                <a:latin typeface="Helvetica"/>
                <a:ea typeface="MS PGothic" pitchFamily="34" charset="-128"/>
              </a:rPr>
              <a:t>HOW REALITY IS BECOMING AI-FRIENDLY</a:t>
            </a:r>
            <a:endParaRPr lang="en-GB" sz="4400" b="1" dirty="0">
              <a:solidFill>
                <a:schemeClr val="bg1"/>
              </a:solidFill>
              <a:latin typeface="Helvetica"/>
              <a:ea typeface="MS PGothic" pitchFamily="34" charset="-128"/>
            </a:endParaRPr>
          </a:p>
        </p:txBody>
      </p:sp>
    </p:spTree>
    <p:extLst>
      <p:ext uri="{BB962C8B-B14F-4D97-AF65-F5344CB8AC3E}">
        <p14:creationId xmlns:p14="http://schemas.microsoft.com/office/powerpoint/2010/main" val="3576641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749874" y="432186"/>
            <a:ext cx="5904656" cy="7871135"/>
            <a:chOff x="1357130" y="1882466"/>
            <a:chExt cx="4493522" cy="7871135"/>
          </a:xfrm>
        </p:grpSpPr>
        <p:grpSp>
          <p:nvGrpSpPr>
            <p:cNvPr id="12" name="Group 11"/>
            <p:cNvGrpSpPr/>
            <p:nvPr/>
          </p:nvGrpSpPr>
          <p:grpSpPr>
            <a:xfrm>
              <a:off x="1357130" y="1882466"/>
              <a:ext cx="4055129" cy="3724534"/>
              <a:chOff x="1915763" y="-845543"/>
              <a:chExt cx="4055127" cy="3724534"/>
            </a:xfrm>
          </p:grpSpPr>
          <p:sp>
            <p:nvSpPr>
              <p:cNvPr id="11" name="Rectangle 10"/>
              <p:cNvSpPr/>
              <p:nvPr/>
            </p:nvSpPr>
            <p:spPr>
              <a:xfrm>
                <a:off x="1915763" y="-845543"/>
                <a:ext cx="3616048" cy="9882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sp>
            <p:nvSpPr>
              <p:cNvPr id="46" name="Rectangle 45"/>
              <p:cNvSpPr/>
              <p:nvPr/>
            </p:nvSpPr>
            <p:spPr>
              <a:xfrm>
                <a:off x="3311030" y="774075"/>
                <a:ext cx="2293323" cy="5069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sp>
            <p:nvSpPr>
              <p:cNvPr id="47" name="Rectangle 46"/>
              <p:cNvSpPr/>
              <p:nvPr/>
            </p:nvSpPr>
            <p:spPr>
              <a:xfrm>
                <a:off x="3121341" y="847377"/>
                <a:ext cx="2849549" cy="59145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sp>
            <p:nvSpPr>
              <p:cNvPr id="48" name="Rectangle 47"/>
              <p:cNvSpPr/>
              <p:nvPr/>
            </p:nvSpPr>
            <p:spPr>
              <a:xfrm>
                <a:off x="3778930" y="1966762"/>
                <a:ext cx="1866156" cy="9122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grpSp>
        <p:sp>
          <p:nvSpPr>
            <p:cNvPr id="49" name="Rectangle 48"/>
            <p:cNvSpPr/>
            <p:nvPr/>
          </p:nvSpPr>
          <p:spPr>
            <a:xfrm>
              <a:off x="2243893" y="2148859"/>
              <a:ext cx="2949170" cy="15139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69" tIns="45682" rIns="91369" bIns="45682" rtlCol="0" anchor="ctr"/>
            <a:lstStyle/>
            <a:p>
              <a:endParaRPr lang="en-US">
                <a:solidFill>
                  <a:prstClr val="white"/>
                </a:solidFill>
                <a:latin typeface="Verdana"/>
              </a:endParaRPr>
            </a:p>
          </p:txBody>
        </p:sp>
        <p:sp>
          <p:nvSpPr>
            <p:cNvPr id="51" name="Rectangle 50"/>
            <p:cNvSpPr/>
            <p:nvPr/>
          </p:nvSpPr>
          <p:spPr>
            <a:xfrm>
              <a:off x="5591751" y="8765371"/>
              <a:ext cx="258901" cy="9882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endParaRPr lang="en-US">
                <a:solidFill>
                  <a:prstClr val="white"/>
                </a:solidFill>
                <a:latin typeface="Verdana"/>
              </a:endParaRPr>
            </a:p>
          </p:txBody>
        </p:sp>
      </p:grpSp>
      <p:sp>
        <p:nvSpPr>
          <p:cNvPr id="7" name="Rectangle 6"/>
          <p:cNvSpPr/>
          <p:nvPr/>
        </p:nvSpPr>
        <p:spPr>
          <a:xfrm>
            <a:off x="6574422" y="1420416"/>
            <a:ext cx="1080119" cy="833318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92" tIns="45695" rIns="91392" bIns="45695" rtlCol="0" anchor="ctr"/>
          <a:lstStyle/>
          <a:p>
            <a:endParaRPr lang="en-US">
              <a:solidFill>
                <a:prstClr val="white"/>
              </a:solidFill>
              <a:latin typeface="Verdana"/>
            </a:endParaRPr>
          </a:p>
        </p:txBody>
      </p:sp>
      <p:grpSp>
        <p:nvGrpSpPr>
          <p:cNvPr id="3" name="Group 2"/>
          <p:cNvGrpSpPr/>
          <p:nvPr/>
        </p:nvGrpSpPr>
        <p:grpSpPr>
          <a:xfrm>
            <a:off x="6430394" y="1902208"/>
            <a:ext cx="6408713" cy="864097"/>
            <a:chOff x="7870552" y="1060376"/>
            <a:chExt cx="6408712" cy="864096"/>
          </a:xfrm>
        </p:grpSpPr>
        <p:sp>
          <p:nvSpPr>
            <p:cNvPr id="28" name="Rectangle 27"/>
            <p:cNvSpPr/>
            <p:nvPr/>
          </p:nvSpPr>
          <p:spPr>
            <a:xfrm rot="5400000">
              <a:off x="10391663" y="-1459073"/>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29" name="Rectangle 3"/>
            <p:cNvSpPr>
              <a:spLocks noChangeArrowheads="1"/>
            </p:cNvSpPr>
            <p:nvPr/>
          </p:nvSpPr>
          <p:spPr bwMode="auto">
            <a:xfrm>
              <a:off x="7942561" y="106037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Acquisition/Storage</a:t>
              </a:r>
            </a:p>
          </p:txBody>
        </p:sp>
      </p:grpSp>
      <p:grpSp>
        <p:nvGrpSpPr>
          <p:cNvPr id="4" name="Group 3"/>
          <p:cNvGrpSpPr/>
          <p:nvPr/>
        </p:nvGrpSpPr>
        <p:grpSpPr>
          <a:xfrm>
            <a:off x="6790434" y="2934332"/>
            <a:ext cx="6408713" cy="864097"/>
            <a:chOff x="8230592" y="2140496"/>
            <a:chExt cx="6408712" cy="864096"/>
          </a:xfrm>
        </p:grpSpPr>
        <p:sp>
          <p:nvSpPr>
            <p:cNvPr id="30" name="Rectangle 29"/>
            <p:cNvSpPr/>
            <p:nvPr/>
          </p:nvSpPr>
          <p:spPr>
            <a:xfrm rot="5400000">
              <a:off x="10751703" y="-378953"/>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1" name="Rectangle 3"/>
            <p:cNvSpPr>
              <a:spLocks noChangeArrowheads="1"/>
            </p:cNvSpPr>
            <p:nvPr/>
          </p:nvSpPr>
          <p:spPr bwMode="auto">
            <a:xfrm>
              <a:off x="8302601" y="214049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Usability</a:t>
              </a:r>
            </a:p>
          </p:txBody>
        </p:sp>
      </p:grpSp>
      <p:grpSp>
        <p:nvGrpSpPr>
          <p:cNvPr id="5" name="Group 4"/>
          <p:cNvGrpSpPr/>
          <p:nvPr/>
        </p:nvGrpSpPr>
        <p:grpSpPr>
          <a:xfrm>
            <a:off x="7150475" y="3966432"/>
            <a:ext cx="6408713" cy="864097"/>
            <a:chOff x="8590632" y="3220616"/>
            <a:chExt cx="6408712" cy="864096"/>
          </a:xfrm>
        </p:grpSpPr>
        <p:sp>
          <p:nvSpPr>
            <p:cNvPr id="32" name="Rectangle 31"/>
            <p:cNvSpPr/>
            <p:nvPr/>
          </p:nvSpPr>
          <p:spPr>
            <a:xfrm rot="5400000">
              <a:off x="11111743" y="701167"/>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3" name="Rectangle 3"/>
            <p:cNvSpPr>
              <a:spLocks noChangeArrowheads="1"/>
            </p:cNvSpPr>
            <p:nvPr/>
          </p:nvSpPr>
          <p:spPr bwMode="auto">
            <a:xfrm>
              <a:off x="8662641" y="322061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Security/Safety</a:t>
              </a:r>
            </a:p>
          </p:txBody>
        </p:sp>
      </p:grpSp>
      <p:grpSp>
        <p:nvGrpSpPr>
          <p:cNvPr id="6" name="Group 5"/>
          <p:cNvGrpSpPr/>
          <p:nvPr/>
        </p:nvGrpSpPr>
        <p:grpSpPr>
          <a:xfrm>
            <a:off x="7870552" y="6030662"/>
            <a:ext cx="6408713" cy="864097"/>
            <a:chOff x="8950672" y="4300736"/>
            <a:chExt cx="6408712" cy="864096"/>
          </a:xfrm>
        </p:grpSpPr>
        <p:sp>
          <p:nvSpPr>
            <p:cNvPr id="35" name="Rectangle 34"/>
            <p:cNvSpPr/>
            <p:nvPr/>
          </p:nvSpPr>
          <p:spPr>
            <a:xfrm rot="5400000">
              <a:off x="11471783" y="1781287"/>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6" name="Rectangle 3"/>
            <p:cNvSpPr>
              <a:spLocks noChangeArrowheads="1"/>
            </p:cNvSpPr>
            <p:nvPr/>
          </p:nvSpPr>
          <p:spPr bwMode="auto">
            <a:xfrm>
              <a:off x="9022681" y="430073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Analytics</a:t>
              </a:r>
            </a:p>
          </p:txBody>
        </p:sp>
      </p:grpSp>
      <p:grpSp>
        <p:nvGrpSpPr>
          <p:cNvPr id="37" name="Group 36"/>
          <p:cNvGrpSpPr/>
          <p:nvPr/>
        </p:nvGrpSpPr>
        <p:grpSpPr>
          <a:xfrm>
            <a:off x="7510512" y="4998547"/>
            <a:ext cx="6408713" cy="864097"/>
            <a:chOff x="8590632" y="3220616"/>
            <a:chExt cx="6408712" cy="864096"/>
          </a:xfrm>
        </p:grpSpPr>
        <p:sp>
          <p:nvSpPr>
            <p:cNvPr id="38" name="Rectangle 37"/>
            <p:cNvSpPr/>
            <p:nvPr/>
          </p:nvSpPr>
          <p:spPr>
            <a:xfrm rot="5400000">
              <a:off x="11111743" y="701167"/>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39" name="Rectangle 3"/>
            <p:cNvSpPr>
              <a:spLocks noChangeArrowheads="1"/>
            </p:cNvSpPr>
            <p:nvPr/>
          </p:nvSpPr>
          <p:spPr bwMode="auto">
            <a:xfrm>
              <a:off x="8662641" y="322061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Accessibility</a:t>
              </a:r>
            </a:p>
          </p:txBody>
        </p:sp>
      </p:grpSp>
      <p:grpSp>
        <p:nvGrpSpPr>
          <p:cNvPr id="40" name="Group 39"/>
          <p:cNvGrpSpPr/>
          <p:nvPr/>
        </p:nvGrpSpPr>
        <p:grpSpPr>
          <a:xfrm>
            <a:off x="8230593" y="7062777"/>
            <a:ext cx="6408713" cy="864097"/>
            <a:chOff x="8950672" y="4300736"/>
            <a:chExt cx="6408712" cy="864096"/>
          </a:xfrm>
        </p:grpSpPr>
        <p:sp>
          <p:nvSpPr>
            <p:cNvPr id="41" name="Rectangle 40"/>
            <p:cNvSpPr/>
            <p:nvPr/>
          </p:nvSpPr>
          <p:spPr>
            <a:xfrm rot="5400000">
              <a:off x="11471783" y="1781287"/>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42" name="Rectangle 3"/>
            <p:cNvSpPr>
              <a:spLocks noChangeArrowheads="1"/>
            </p:cNvSpPr>
            <p:nvPr/>
          </p:nvSpPr>
          <p:spPr bwMode="auto">
            <a:xfrm>
              <a:off x="9022681" y="430073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Law/Ethics</a:t>
              </a:r>
            </a:p>
          </p:txBody>
        </p:sp>
      </p:grpSp>
      <p:grpSp>
        <p:nvGrpSpPr>
          <p:cNvPr id="43" name="Group 42"/>
          <p:cNvGrpSpPr/>
          <p:nvPr/>
        </p:nvGrpSpPr>
        <p:grpSpPr>
          <a:xfrm>
            <a:off x="8590633" y="8094890"/>
            <a:ext cx="6408713" cy="864097"/>
            <a:chOff x="8950672" y="4300736"/>
            <a:chExt cx="6408712" cy="864096"/>
          </a:xfrm>
        </p:grpSpPr>
        <p:sp>
          <p:nvSpPr>
            <p:cNvPr id="44" name="Rectangle 43"/>
            <p:cNvSpPr/>
            <p:nvPr/>
          </p:nvSpPr>
          <p:spPr>
            <a:xfrm rot="5400000">
              <a:off x="11471783" y="1781287"/>
              <a:ext cx="862434" cy="5904656"/>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45617" tIns="72808" rIns="145617" bIns="72808" rtlCol="0" anchor="ctr"/>
            <a:lstStyle/>
            <a:p>
              <a:pPr>
                <a:spcBef>
                  <a:spcPts val="956"/>
                </a:spcBef>
                <a:spcAft>
                  <a:spcPts val="956"/>
                </a:spcAft>
              </a:pPr>
              <a:endParaRPr lang="en-US" sz="5100" dirty="0">
                <a:solidFill>
                  <a:prstClr val="white"/>
                </a:solidFill>
                <a:latin typeface="Arial"/>
                <a:ea typeface="Calibri"/>
                <a:cs typeface="Arial"/>
              </a:endParaRPr>
            </a:p>
          </p:txBody>
        </p:sp>
        <p:sp>
          <p:nvSpPr>
            <p:cNvPr id="45" name="Rectangle 3"/>
            <p:cNvSpPr>
              <a:spLocks noChangeArrowheads="1"/>
            </p:cNvSpPr>
            <p:nvPr/>
          </p:nvSpPr>
          <p:spPr bwMode="auto">
            <a:xfrm>
              <a:off x="9022681" y="4300736"/>
              <a:ext cx="6336703" cy="826197"/>
            </a:xfrm>
            <a:prstGeom prst="roundRect">
              <a:avLst/>
            </a:prstGeom>
            <a:noFill/>
            <a:ln w="12700">
              <a:noFill/>
              <a:miter lim="800000"/>
              <a:headEnd/>
              <a:tailEnd/>
            </a:ln>
            <a:scene3d>
              <a:camera prst="orthographicFront"/>
              <a:lightRig rig="threePt" dir="t"/>
            </a:scene3d>
            <a:sp3d>
              <a:bevelT/>
            </a:sp3d>
          </p:spPr>
          <p:txBody>
            <a:bodyPr wrap="square" lIns="129934" tIns="64967" rIns="129934" bIns="64967">
              <a:spAutoFit/>
            </a:bodyPr>
            <a:lstStyle/>
            <a:p>
              <a:pPr>
                <a:spcBef>
                  <a:spcPts val="852"/>
                </a:spcBef>
              </a:pPr>
              <a:r>
                <a:rPr lang="en-GB" sz="4000" dirty="0">
                  <a:solidFill>
                    <a:srgbClr val="FFFFFF"/>
                  </a:solidFill>
                  <a:latin typeface="Helvetica"/>
                  <a:ea typeface="MS PGothic" pitchFamily="34" charset="-128"/>
                  <a:cs typeface="Helvetica"/>
                </a:rPr>
                <a:t>Costs</a:t>
              </a:r>
            </a:p>
          </p:txBody>
        </p:sp>
      </p:grpSp>
      <p:sp>
        <p:nvSpPr>
          <p:cNvPr id="52" name="Rectangle 51"/>
          <p:cNvSpPr/>
          <p:nvPr/>
        </p:nvSpPr>
        <p:spPr>
          <a:xfrm>
            <a:off x="-698400" y="72010"/>
            <a:ext cx="7704856" cy="7723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204" tIns="45594" rIns="91204" bIns="45594" rtlCol="0" anchor="ctr"/>
          <a:lstStyle/>
          <a:p>
            <a:pPr algn="ctr">
              <a:spcBef>
                <a:spcPct val="0"/>
              </a:spcBef>
            </a:pPr>
            <a:endParaRPr lang="en-US">
              <a:solidFill>
                <a:prstClr val="white"/>
              </a:solidFill>
              <a:latin typeface="Verdana"/>
            </a:endParaRPr>
          </a:p>
        </p:txBody>
      </p:sp>
      <p:sp>
        <p:nvSpPr>
          <p:cNvPr id="53" name="Rectangle 5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56" name="Rectangle 55"/>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pic>
        <p:nvPicPr>
          <p:cNvPr id="50" name="Picture 49"/>
          <p:cNvPicPr>
            <a:picLocks noChangeAspect="1"/>
          </p:cNvPicPr>
          <p:nvPr/>
        </p:nvPicPr>
        <p:blipFill>
          <a:blip r:embed="rId3"/>
          <a:stretch>
            <a:fillRect/>
          </a:stretch>
        </p:blipFill>
        <p:spPr>
          <a:xfrm>
            <a:off x="813768" y="3580656"/>
            <a:ext cx="5334000" cy="5346700"/>
          </a:xfrm>
          <a:prstGeom prst="rect">
            <a:avLst/>
          </a:prstGeom>
        </p:spPr>
      </p:pic>
    </p:spTree>
    <p:extLst>
      <p:ext uri="{BB962C8B-B14F-4D97-AF65-F5344CB8AC3E}">
        <p14:creationId xmlns:p14="http://schemas.microsoft.com/office/powerpoint/2010/main" val="181784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p:tgtEl>
                                          <p:spTgt spid="37"/>
                                        </p:tgtEl>
                                        <p:attrNameLst>
                                          <p:attrName>ppt_x</p:attrName>
                                        </p:attrNameLst>
                                      </p:cBhvr>
                                      <p:tavLst>
                                        <p:tav tm="0">
                                          <p:val>
                                            <p:strVal val="#ppt_x+#ppt_w*1.125000"/>
                                          </p:val>
                                        </p:tav>
                                        <p:tav tm="100000">
                                          <p:val>
                                            <p:strVal val="#ppt_x"/>
                                          </p:val>
                                        </p:tav>
                                      </p:tavLst>
                                    </p:anim>
                                    <p:animEffect transition="in" filter="wipe(left)">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ppt_x</p:attrName>
                                        </p:attrNameLst>
                                      </p:cBhvr>
                                      <p:tavLst>
                                        <p:tav tm="0">
                                          <p:val>
                                            <p:strVal val="#ppt_x+#ppt_w*1.125000"/>
                                          </p:val>
                                        </p:tav>
                                        <p:tav tm="100000">
                                          <p:val>
                                            <p:strVal val="#ppt_x"/>
                                          </p:val>
                                        </p:tav>
                                      </p:tavLst>
                                    </p:anim>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p:tgtEl>
                                          <p:spTgt spid="40"/>
                                        </p:tgtEl>
                                        <p:attrNameLst>
                                          <p:attrName>ppt_x</p:attrName>
                                        </p:attrNameLst>
                                      </p:cBhvr>
                                      <p:tavLst>
                                        <p:tav tm="0">
                                          <p:val>
                                            <p:strVal val="#ppt_x+#ppt_w*1.125000"/>
                                          </p:val>
                                        </p:tav>
                                        <p:tav tm="100000">
                                          <p:val>
                                            <p:strVal val="#ppt_x"/>
                                          </p:val>
                                        </p:tav>
                                      </p:tavLst>
                                    </p:anim>
                                    <p:animEffect transition="in" filter="wipe(left)">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p:tgtEl>
                                          <p:spTgt spid="43"/>
                                        </p:tgtEl>
                                        <p:attrNameLst>
                                          <p:attrName>ppt_x</p:attrName>
                                        </p:attrNameLst>
                                      </p:cBhvr>
                                      <p:tavLst>
                                        <p:tav tm="0">
                                          <p:val>
                                            <p:strVal val="#ppt_x+#ppt_w*1.125000"/>
                                          </p:val>
                                        </p:tav>
                                        <p:tav tm="100000">
                                          <p:val>
                                            <p:strVal val="#ppt_x"/>
                                          </p:val>
                                        </p:tav>
                                      </p:tavLst>
                                    </p:anim>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749874" y="432186"/>
            <a:ext cx="5904656" cy="7871135"/>
            <a:chOff x="1357130" y="1882466"/>
            <a:chExt cx="4493522" cy="7871135"/>
          </a:xfrm>
        </p:grpSpPr>
        <p:grpSp>
          <p:nvGrpSpPr>
            <p:cNvPr id="12" name="Group 11"/>
            <p:cNvGrpSpPr/>
            <p:nvPr/>
          </p:nvGrpSpPr>
          <p:grpSpPr>
            <a:xfrm>
              <a:off x="1357130" y="1882466"/>
              <a:ext cx="4055129" cy="3724534"/>
              <a:chOff x="1915763" y="-845543"/>
              <a:chExt cx="4055127" cy="3724534"/>
            </a:xfrm>
          </p:grpSpPr>
          <p:sp>
            <p:nvSpPr>
              <p:cNvPr id="11" name="Rectangle 10"/>
              <p:cNvSpPr/>
              <p:nvPr/>
            </p:nvSpPr>
            <p:spPr>
              <a:xfrm>
                <a:off x="1915763" y="-845543"/>
                <a:ext cx="3616048" cy="9882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sp>
            <p:nvSpPr>
              <p:cNvPr id="46" name="Rectangle 45"/>
              <p:cNvSpPr/>
              <p:nvPr/>
            </p:nvSpPr>
            <p:spPr>
              <a:xfrm>
                <a:off x="3311030" y="774075"/>
                <a:ext cx="2293323" cy="5069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sp>
            <p:nvSpPr>
              <p:cNvPr id="47" name="Rectangle 46"/>
              <p:cNvSpPr/>
              <p:nvPr/>
            </p:nvSpPr>
            <p:spPr>
              <a:xfrm>
                <a:off x="3121341" y="847377"/>
                <a:ext cx="2849549" cy="59145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sp>
            <p:nvSpPr>
              <p:cNvPr id="48" name="Rectangle 47"/>
              <p:cNvSpPr/>
              <p:nvPr/>
            </p:nvSpPr>
            <p:spPr>
              <a:xfrm>
                <a:off x="3778930" y="1966762"/>
                <a:ext cx="1866156" cy="9122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latin typeface="Verdana"/>
                </a:endParaRPr>
              </a:p>
            </p:txBody>
          </p:sp>
        </p:grpSp>
        <p:sp>
          <p:nvSpPr>
            <p:cNvPr id="49" name="Rectangle 48"/>
            <p:cNvSpPr/>
            <p:nvPr/>
          </p:nvSpPr>
          <p:spPr>
            <a:xfrm>
              <a:off x="2243893" y="2148859"/>
              <a:ext cx="2949170" cy="151392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369" tIns="45682" rIns="91369" bIns="45682" rtlCol="0" anchor="ctr"/>
            <a:lstStyle/>
            <a:p>
              <a:endParaRPr lang="en-US">
                <a:solidFill>
                  <a:prstClr val="white"/>
                </a:solidFill>
                <a:latin typeface="Verdana"/>
              </a:endParaRPr>
            </a:p>
          </p:txBody>
        </p:sp>
        <p:sp>
          <p:nvSpPr>
            <p:cNvPr id="51" name="Rectangle 50"/>
            <p:cNvSpPr/>
            <p:nvPr/>
          </p:nvSpPr>
          <p:spPr>
            <a:xfrm>
              <a:off x="5591751" y="8765371"/>
              <a:ext cx="258901" cy="9882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endParaRPr lang="en-US">
                <a:solidFill>
                  <a:prstClr val="white"/>
                </a:solidFill>
                <a:latin typeface="Verdana"/>
              </a:endParaRPr>
            </a:p>
          </p:txBody>
        </p:sp>
      </p:grpSp>
      <p:sp>
        <p:nvSpPr>
          <p:cNvPr id="7" name="Rectangle 6"/>
          <p:cNvSpPr/>
          <p:nvPr/>
        </p:nvSpPr>
        <p:spPr>
          <a:xfrm>
            <a:off x="6574481" y="1420416"/>
            <a:ext cx="1080119" cy="833318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204" tIns="45594" rIns="91204" bIns="45594" rtlCol="0" anchor="ctr"/>
          <a:lstStyle/>
          <a:p>
            <a:endParaRPr lang="en-US">
              <a:solidFill>
                <a:prstClr val="white"/>
              </a:solidFill>
              <a:latin typeface="Verdana"/>
            </a:endParaRPr>
          </a:p>
        </p:txBody>
      </p:sp>
      <p:sp>
        <p:nvSpPr>
          <p:cNvPr id="22" name="Rectangle 21"/>
          <p:cNvSpPr/>
          <p:nvPr/>
        </p:nvSpPr>
        <p:spPr>
          <a:xfrm>
            <a:off x="-698400" y="72010"/>
            <a:ext cx="7704856" cy="77234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204" tIns="45594" rIns="91204" bIns="45594" rtlCol="0" anchor="ctr"/>
          <a:lstStyle/>
          <a:p>
            <a:pPr algn="ctr">
              <a:spcBef>
                <a:spcPct val="0"/>
              </a:spcBef>
            </a:pPr>
            <a:endParaRPr lang="en-US">
              <a:solidFill>
                <a:prstClr val="white"/>
              </a:solidFill>
              <a:latin typeface="Verdana"/>
            </a:endParaRPr>
          </a:p>
        </p:txBody>
      </p:sp>
      <p:sp>
        <p:nvSpPr>
          <p:cNvPr id="23" name="Rectangle 22"/>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24" name="Rectangle 23"/>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pic>
        <p:nvPicPr>
          <p:cNvPr id="16" name="Picture 15"/>
          <p:cNvPicPr>
            <a:picLocks noChangeAspect="1"/>
          </p:cNvPicPr>
          <p:nvPr/>
        </p:nvPicPr>
        <p:blipFill>
          <a:blip r:embed="rId3"/>
          <a:stretch>
            <a:fillRect/>
          </a:stretch>
        </p:blipFill>
        <p:spPr>
          <a:xfrm>
            <a:off x="813768" y="3580656"/>
            <a:ext cx="5334000" cy="5346700"/>
          </a:xfrm>
          <a:prstGeom prst="rect">
            <a:avLst/>
          </a:prstGeom>
        </p:spPr>
      </p:pic>
    </p:spTree>
    <p:extLst>
      <p:ext uri="{BB962C8B-B14F-4D97-AF65-F5344CB8AC3E}">
        <p14:creationId xmlns:p14="http://schemas.microsoft.com/office/powerpoint/2010/main" val="36390320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Rectangle 1"/>
          <p:cNvSpPr/>
          <p:nvPr/>
        </p:nvSpPr>
        <p:spPr>
          <a:xfrm>
            <a:off x="3193880" y="3302126"/>
            <a:ext cx="11060429" cy="656590"/>
          </a:xfrm>
          <a:prstGeom prst="rect">
            <a:avLst/>
          </a:prstGeom>
        </p:spPr>
        <p:txBody>
          <a:bodyPr wrap="square" lIns="129635" tIns="64818" rIns="129635" bIns="64818">
            <a:spAutoFit/>
          </a:bodyPr>
          <a:lstStyle/>
          <a:p>
            <a:pPr algn="just">
              <a:spcBef>
                <a:spcPts val="853"/>
              </a:spcBef>
              <a:spcAft>
                <a:spcPts val="853"/>
              </a:spcAft>
            </a:pPr>
            <a:r>
              <a:rPr lang="en-US" sz="3400" dirty="0">
                <a:solidFill>
                  <a:prstClr val="black"/>
                </a:solidFill>
                <a:latin typeface="Arial"/>
                <a:ea typeface="Calibri"/>
                <a:cs typeface="Arial"/>
              </a:rPr>
              <a:t>Enveloping the world without fully </a:t>
            </a:r>
            <a:r>
              <a:rPr lang="en-US" sz="3400" dirty="0" err="1">
                <a:solidFill>
                  <a:prstClr val="black"/>
                </a:solidFill>
                <a:latin typeface="Arial"/>
                <a:ea typeface="Calibri"/>
                <a:cs typeface="Arial"/>
              </a:rPr>
              <a:t>realising</a:t>
            </a:r>
            <a:r>
              <a:rPr lang="en-US" sz="3400" dirty="0">
                <a:solidFill>
                  <a:prstClr val="black"/>
                </a:solidFill>
                <a:latin typeface="Arial"/>
                <a:ea typeface="Calibri"/>
                <a:cs typeface="Arial"/>
              </a:rPr>
              <a:t> it. </a:t>
            </a:r>
          </a:p>
        </p:txBody>
      </p:sp>
      <p:pic>
        <p:nvPicPr>
          <p:cNvPr id="3" name="Picture 2" descr="ABBIRB6400M94Amovement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273" y="4262333"/>
            <a:ext cx="4414591" cy="4349861"/>
          </a:xfrm>
          <a:prstGeom prst="rect">
            <a:avLst/>
          </a:prstGeom>
          <a:solidFill>
            <a:schemeClr val="bg1">
              <a:lumMod val="50000"/>
            </a:schemeClr>
          </a:solidFill>
          <a:ln>
            <a:solidFill>
              <a:schemeClr val="bg1">
                <a:lumMod val="50000"/>
              </a:schemeClr>
            </a:solidFill>
          </a:ln>
          <a:effectLst>
            <a:outerShdw blurRad="292100" dist="139700" dir="2700000" algn="tl" rotWithShape="0">
              <a:srgbClr val="333333">
                <a:alpha val="65000"/>
              </a:srgbClr>
            </a:outerShdw>
          </a:effectLst>
        </p:spPr>
      </p:pic>
      <p:sp>
        <p:nvSpPr>
          <p:cNvPr id="10" name="Rectangle 9"/>
          <p:cNvSpPr/>
          <p:nvPr/>
        </p:nvSpPr>
        <p:spPr>
          <a:xfrm>
            <a:off x="5887933" y="4979211"/>
            <a:ext cx="6144683" cy="2757678"/>
          </a:xfrm>
          <a:prstGeom prst="rect">
            <a:avLst/>
          </a:prstGeom>
        </p:spPr>
        <p:txBody>
          <a:bodyPr wrap="square" lIns="129635" tIns="64818" rIns="129635" bIns="64818">
            <a:spAutoFit/>
          </a:bodyPr>
          <a:lstStyle/>
          <a:p>
            <a:pPr algn="just">
              <a:spcBef>
                <a:spcPts val="853"/>
              </a:spcBef>
              <a:spcAft>
                <a:spcPts val="853"/>
              </a:spcAft>
            </a:pPr>
            <a:r>
              <a:rPr lang="en-US" sz="3400" dirty="0">
                <a:solidFill>
                  <a:prstClr val="black"/>
                </a:solidFill>
                <a:latin typeface="Arial"/>
                <a:ea typeface="Calibri"/>
                <a:cs typeface="Arial"/>
              </a:rPr>
              <a:t>In robotics, an envelope (also known as reach envelop) is the three-dimensional space that defines the boundaries that the robot can reach.</a:t>
            </a:r>
          </a:p>
        </p:txBody>
      </p:sp>
      <p:cxnSp>
        <p:nvCxnSpPr>
          <p:cNvPr id="8" name="Straight Connector 7"/>
          <p:cNvCxnSpPr/>
          <p:nvPr/>
        </p:nvCxnSpPr>
        <p:spPr>
          <a:xfrm>
            <a:off x="9038602" y="5551478"/>
            <a:ext cx="1740993"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972187" y="1977592"/>
            <a:ext cx="11060429" cy="1181862"/>
          </a:xfrm>
          <a:prstGeom prst="rect">
            <a:avLst/>
          </a:prstGeom>
        </p:spPr>
        <p:txBody>
          <a:bodyPr wrap="square" lIns="129635" tIns="64818" rIns="129635" bIns="64818">
            <a:spAutoFit/>
          </a:bodyPr>
          <a:lstStyle/>
          <a:p>
            <a:pPr algn="just">
              <a:spcBef>
                <a:spcPts val="853"/>
              </a:spcBef>
              <a:spcAft>
                <a:spcPts val="1707"/>
              </a:spcAft>
            </a:pPr>
            <a:r>
              <a:rPr lang="en-US" sz="3400" dirty="0">
                <a:solidFill>
                  <a:prstClr val="black"/>
                </a:solidFill>
                <a:latin typeface="Arial"/>
                <a:ea typeface="Calibri"/>
                <a:cs typeface="Arial"/>
              </a:rPr>
              <a:t>In recent years, the world has been adapting to AI limited capacities increasingly well. </a:t>
            </a:r>
          </a:p>
        </p:txBody>
      </p:sp>
      <p:sp>
        <p:nvSpPr>
          <p:cNvPr id="9" name="Rectangle 8"/>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12" name="Rectangle 11"/>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spTree>
    <p:extLst>
      <p:ext uri="{BB962C8B-B14F-4D97-AF65-F5344CB8AC3E}">
        <p14:creationId xmlns:p14="http://schemas.microsoft.com/office/powerpoint/2010/main" val="4254996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 name="Rectangle 10"/>
          <p:cNvSpPr/>
          <p:nvPr/>
        </p:nvSpPr>
        <p:spPr>
          <a:xfrm>
            <a:off x="-1102006" y="7181056"/>
            <a:ext cx="15208812" cy="1638582"/>
          </a:xfrm>
          <a:prstGeom prst="rect">
            <a:avLst/>
          </a:prstGeom>
          <a:solidFill>
            <a:srgbClr val="595959">
              <a:alpha val="70000"/>
            </a:srgbClr>
          </a:solidFill>
          <a:ln w="3175" cmpd="sng">
            <a:noFill/>
          </a:ln>
        </p:spPr>
        <p:style>
          <a:lnRef idx="1">
            <a:schemeClr val="accent1"/>
          </a:lnRef>
          <a:fillRef idx="3">
            <a:schemeClr val="accent1"/>
          </a:fillRef>
          <a:effectRef idx="2">
            <a:schemeClr val="accent1"/>
          </a:effectRef>
          <a:fontRef idx="minor">
            <a:schemeClr val="lt1"/>
          </a:fontRef>
        </p:style>
        <p:txBody>
          <a:bodyPr lIns="129635" tIns="64818" rIns="129635" bIns="64818" rtlCol="0" anchor="ctr"/>
          <a:lstStyle/>
          <a:p>
            <a:pPr>
              <a:spcBef>
                <a:spcPts val="853"/>
              </a:spcBef>
              <a:spcAft>
                <a:spcPts val="853"/>
              </a:spcAft>
            </a:pPr>
            <a:r>
              <a:rPr lang="en-US" sz="4600" dirty="0">
                <a:solidFill>
                  <a:prstClr val="white"/>
                </a:solidFill>
                <a:latin typeface="Arial"/>
                <a:ea typeface="Calibri"/>
                <a:cs typeface="Arial"/>
              </a:rPr>
              <a:t>Dishwasher   vs.  Humanoid Robot</a:t>
            </a:r>
          </a:p>
        </p:txBody>
      </p:sp>
      <p:sp>
        <p:nvSpPr>
          <p:cNvPr id="7" name="Rectangle 6"/>
          <p:cNvSpPr/>
          <p:nvPr/>
        </p:nvSpPr>
        <p:spPr>
          <a:xfrm>
            <a:off x="-923147" y="-38942"/>
            <a:ext cx="16130514" cy="819291"/>
          </a:xfrm>
          <a:prstGeom prst="rect">
            <a:avLst/>
          </a:prstGeom>
          <a:solidFill>
            <a:srgbClr val="F2F2F2">
              <a:alpha val="75000"/>
            </a:srgbClr>
          </a:solid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lIns="145123" tIns="72582" rIns="145123" bIns="72582" rtlCol="0" anchor="ctr"/>
          <a:lstStyle/>
          <a:p>
            <a:endParaRPr lang="en-US" sz="1800" b="1">
              <a:solidFill>
                <a:prstClr val="white"/>
              </a:solidFill>
              <a:latin typeface="Verdana"/>
            </a:endParaRPr>
          </a:p>
        </p:txBody>
      </p:sp>
      <p:sp>
        <p:nvSpPr>
          <p:cNvPr id="9" name="Rectangle 8"/>
          <p:cNvSpPr/>
          <p:nvPr/>
        </p:nvSpPr>
        <p:spPr>
          <a:xfrm>
            <a:off x="3" y="9"/>
            <a:ext cx="6873852" cy="746660"/>
          </a:xfrm>
          <a:prstGeom prst="rect">
            <a:avLst/>
          </a:prstGeom>
        </p:spPr>
        <p:txBody>
          <a:bodyPr wrap="none" lIns="129483" tIns="64741" rIns="129483" bIns="64741">
            <a:spAutoFit/>
          </a:bodyPr>
          <a:lstStyle/>
          <a:p>
            <a:pPr algn="l" eaLnBrk="0" hangingPunct="0">
              <a:defRPr/>
            </a:pPr>
            <a:r>
              <a:rPr lang="en-GB" sz="4000" b="1" dirty="0">
                <a:solidFill>
                  <a:prstClr val="black"/>
                </a:solidFill>
                <a:latin typeface="Helvetica"/>
                <a:ea typeface="MS PGothic" pitchFamily="34" charset="-128"/>
              </a:rPr>
              <a:t>ENVELOPING THE WORLD</a:t>
            </a:r>
          </a:p>
        </p:txBody>
      </p:sp>
      <p:pic>
        <p:nvPicPr>
          <p:cNvPr id="10" name="Picture 9"/>
          <p:cNvPicPr>
            <a:picLocks noChangeAspect="1"/>
          </p:cNvPicPr>
          <p:nvPr/>
        </p:nvPicPr>
        <p:blipFill>
          <a:blip r:embed="rId3"/>
          <a:stretch>
            <a:fillRect/>
          </a:stretch>
        </p:blipFill>
        <p:spPr>
          <a:xfrm>
            <a:off x="3838104" y="1708448"/>
            <a:ext cx="5334000" cy="5346700"/>
          </a:xfrm>
          <a:prstGeom prst="rect">
            <a:avLst/>
          </a:prstGeom>
        </p:spPr>
      </p:pic>
    </p:spTree>
    <p:extLst>
      <p:ext uri="{BB962C8B-B14F-4D97-AF65-F5344CB8AC3E}">
        <p14:creationId xmlns:p14="http://schemas.microsoft.com/office/powerpoint/2010/main" val="2580165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1" Type="http://schemas.openxmlformats.org/officeDocument/2006/relationships/image" Target="../media/image2.jpeg"/></Relationships>
</file>

<file path=ppt/theme/_rels/theme23.xml.rels><?xml version="1.0" encoding="UTF-8" standalone="yes"?>
<Relationships xmlns="http://schemas.openxmlformats.org/package/2006/relationships"><Relationship Id="rId1" Type="http://schemas.openxmlformats.org/officeDocument/2006/relationships/image" Target="../media/image2.jpeg"/></Relationships>
</file>

<file path=ppt/theme/_rels/theme24.xml.rels><?xml version="1.0" encoding="UTF-8" standalone="yes"?>
<Relationships xmlns="http://schemas.openxmlformats.org/package/2006/relationships"><Relationship Id="rId1" Type="http://schemas.openxmlformats.org/officeDocument/2006/relationships/image" Target="../media/image2.jpeg"/></Relationships>
</file>

<file path=ppt/theme/_rels/theme26.xml.rels><?xml version="1.0" encoding="UTF-8" standalone="yes"?>
<Relationships xmlns="http://schemas.openxmlformats.org/package/2006/relationships"><Relationship Id="rId1" Type="http://schemas.openxmlformats.org/officeDocument/2006/relationships/image" Target="../media/image2.jpeg"/></Relationships>
</file>

<file path=ppt/theme/_rels/theme27.xml.rels><?xml version="1.0" encoding="UTF-8" standalone="yes"?>
<Relationships xmlns="http://schemas.openxmlformats.org/package/2006/relationships"><Relationship Id="rId1" Type="http://schemas.openxmlformats.org/officeDocument/2006/relationships/image" Target="../media/image2.jpeg"/></Relationships>
</file>

<file path=ppt/theme/_rels/theme28.xml.rels><?xml version="1.0" encoding="UTF-8" standalone="yes"?>
<Relationships xmlns="http://schemas.openxmlformats.org/package/2006/relationships"><Relationship Id="rId1" Type="http://schemas.openxmlformats.org/officeDocument/2006/relationships/image" Target="../media/image1.png"/></Relationships>
</file>

<file path=ppt/theme/_rels/theme29.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 Top">
  <a:themeElements>
    <a:clrScheme name="">
      <a:dk1>
        <a:srgbClr val="6D6D6D"/>
      </a:dk1>
      <a:lt1>
        <a:srgbClr val="FFFFFF"/>
      </a:lt1>
      <a:dk2>
        <a:srgbClr val="000000"/>
      </a:dk2>
      <a:lt2>
        <a:srgbClr val="000000"/>
      </a:lt2>
      <a:accent1>
        <a:srgbClr val="FFFFFF"/>
      </a:accent1>
      <a:accent2>
        <a:srgbClr val="333399"/>
      </a:accent2>
      <a:accent3>
        <a:srgbClr val="FFFFFF"/>
      </a:accent3>
      <a:accent4>
        <a:srgbClr val="5C5C5C"/>
      </a:accent4>
      <a:accent5>
        <a:srgbClr val="FFFFFF"/>
      </a:accent5>
      <a:accent6>
        <a:srgbClr val="2D2D8A"/>
      </a:accent6>
      <a:hlink>
        <a:srgbClr val="009999"/>
      </a:hlink>
      <a:folHlink>
        <a:srgbClr val="99CC00"/>
      </a:folHlink>
    </a:clrScheme>
    <a:fontScheme name="Title - Top">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Center">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 Center">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Blank">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5.xml><?xml version="1.0" encoding="utf-8"?>
<a:theme xmlns:a="http://schemas.openxmlformats.org/drawingml/2006/main" name="1_Title - Top">
  <a:themeElements>
    <a:clrScheme name="">
      <a:dk1>
        <a:srgbClr val="6D6D6D"/>
      </a:dk1>
      <a:lt1>
        <a:srgbClr val="FFFFFF"/>
      </a:lt1>
      <a:dk2>
        <a:srgbClr val="000000"/>
      </a:dk2>
      <a:lt2>
        <a:srgbClr val="000000"/>
      </a:lt2>
      <a:accent1>
        <a:srgbClr val="FFFFFF"/>
      </a:accent1>
      <a:accent2>
        <a:srgbClr val="333399"/>
      </a:accent2>
      <a:accent3>
        <a:srgbClr val="FFFFFF"/>
      </a:accent3>
      <a:accent4>
        <a:srgbClr val="5C5C5C"/>
      </a:accent4>
      <a:accent5>
        <a:srgbClr val="FFFFFF"/>
      </a:accent5>
      <a:accent6>
        <a:srgbClr val="2D2D8A"/>
      </a:accent6>
      <a:hlink>
        <a:srgbClr val="009999"/>
      </a:hlink>
      <a:folHlink>
        <a:srgbClr val="99CC00"/>
      </a:folHlink>
    </a:clrScheme>
    <a:fontScheme name="Title - Top">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Title - Top">
  <a:themeElements>
    <a:clrScheme name="">
      <a:dk1>
        <a:srgbClr val="6D6D6D"/>
      </a:dk1>
      <a:lt1>
        <a:srgbClr val="FFFFFF"/>
      </a:lt1>
      <a:dk2>
        <a:srgbClr val="000000"/>
      </a:dk2>
      <a:lt2>
        <a:srgbClr val="000000"/>
      </a:lt2>
      <a:accent1>
        <a:srgbClr val="FFFFFF"/>
      </a:accent1>
      <a:accent2>
        <a:srgbClr val="333399"/>
      </a:accent2>
      <a:accent3>
        <a:srgbClr val="FFFFFF"/>
      </a:accent3>
      <a:accent4>
        <a:srgbClr val="5C5C5C"/>
      </a:accent4>
      <a:accent5>
        <a:srgbClr val="FFFFFF"/>
      </a:accent5>
      <a:accent6>
        <a:srgbClr val="2D2D8A"/>
      </a:accent6>
      <a:hlink>
        <a:srgbClr val="009999"/>
      </a:hlink>
      <a:folHlink>
        <a:srgbClr val="99CC00"/>
      </a:folHlink>
    </a:clrScheme>
    <a:fontScheme name="Title - Top">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8.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6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itle &amp; Subtitle">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amp; Subtitle">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1.xml><?xml version="1.0" encoding="utf-8"?>
<a:theme xmlns:a="http://schemas.openxmlformats.org/drawingml/2006/main" name="7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2.xml><?xml version="1.0" encoding="utf-8"?>
<a:theme xmlns:a="http://schemas.openxmlformats.org/drawingml/2006/main" name="8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3.xml><?xml version="1.0" encoding="utf-8"?>
<a:theme xmlns:a="http://schemas.openxmlformats.org/drawingml/2006/main" name="9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4.xml><?xml version="1.0" encoding="utf-8"?>
<a:theme xmlns:a="http://schemas.openxmlformats.org/drawingml/2006/main" name="10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7.xml><?xml version="1.0" encoding="utf-8"?>
<a:theme xmlns:a="http://schemas.openxmlformats.org/drawingml/2006/main" name="1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8.xml><?xml version="1.0" encoding="utf-8"?>
<a:theme xmlns:a="http://schemas.openxmlformats.org/drawingml/2006/main" name="3_Title - Top">
  <a:themeElements>
    <a:clrScheme name="">
      <a:dk1>
        <a:srgbClr val="6D6D6D"/>
      </a:dk1>
      <a:lt1>
        <a:srgbClr val="FFFFFF"/>
      </a:lt1>
      <a:dk2>
        <a:srgbClr val="000000"/>
      </a:dk2>
      <a:lt2>
        <a:srgbClr val="000000"/>
      </a:lt2>
      <a:accent1>
        <a:srgbClr val="FFFFFF"/>
      </a:accent1>
      <a:accent2>
        <a:srgbClr val="333399"/>
      </a:accent2>
      <a:accent3>
        <a:srgbClr val="FFFFFF"/>
      </a:accent3>
      <a:accent4>
        <a:srgbClr val="5C5C5C"/>
      </a:accent4>
      <a:accent5>
        <a:srgbClr val="FFFFFF"/>
      </a:accent5>
      <a:accent6>
        <a:srgbClr val="2D2D8A"/>
      </a:accent6>
      <a:hlink>
        <a:srgbClr val="009999"/>
      </a:hlink>
      <a:folHlink>
        <a:srgbClr val="99CC00"/>
      </a:folHlink>
    </a:clrScheme>
    <a:fontScheme name="Title - Top">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Photo - Horizont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Horizontal">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 Big">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Big">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2 Column">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 Lef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Left">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Right">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Bullets &amp; Photo">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Bullets &amp; Photo">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Vertical">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6326</TotalTime>
  <Pages>0</Pages>
  <Words>1570</Words>
  <Characters>0</Characters>
  <Application>Microsoft Office PowerPoint</Application>
  <PresentationFormat>Προσαρμογή</PresentationFormat>
  <Lines>0</Lines>
  <Paragraphs>271</Paragraphs>
  <Slides>52</Slides>
  <Notes>38</Notes>
  <HiddenSlides>0</HiddenSlides>
  <MMClips>1</MMClips>
  <ScaleCrop>false</ScaleCrop>
  <HeadingPairs>
    <vt:vector size="4" baseType="variant">
      <vt:variant>
        <vt:lpstr>Θέμα</vt:lpstr>
      </vt:variant>
      <vt:variant>
        <vt:i4>29</vt:i4>
      </vt:variant>
      <vt:variant>
        <vt:lpstr>Τίτλοι διαφανειών</vt:lpstr>
      </vt:variant>
      <vt:variant>
        <vt:i4>52</vt:i4>
      </vt:variant>
    </vt:vector>
  </HeadingPairs>
  <TitlesOfParts>
    <vt:vector size="81" baseType="lpstr">
      <vt:lpstr>Title - Top</vt:lpstr>
      <vt:lpstr>Title &amp; Subtitle</vt:lpstr>
      <vt:lpstr>Photo - Horizontal</vt:lpstr>
      <vt:lpstr>Photo - Big</vt:lpstr>
      <vt:lpstr>Title &amp; Bullets - 2 Column</vt:lpstr>
      <vt:lpstr>Title &amp; Bullets - Left</vt:lpstr>
      <vt:lpstr>Title &amp; Bullets - Right</vt:lpstr>
      <vt:lpstr>Title, Bullets &amp; Photo</vt:lpstr>
      <vt:lpstr>Photo - Vertical</vt:lpstr>
      <vt:lpstr>Bullets</vt:lpstr>
      <vt:lpstr>Title &amp; Bullets</vt:lpstr>
      <vt:lpstr>Title - Center</vt:lpstr>
      <vt:lpstr>Blank</vt:lpstr>
      <vt:lpstr>4_Aspect</vt:lpstr>
      <vt:lpstr>1_Title - Top</vt:lpstr>
      <vt:lpstr>2_Title - Top</vt:lpstr>
      <vt:lpstr>5_Aspect</vt:lpstr>
      <vt:lpstr>1_Thème Office</vt:lpstr>
      <vt:lpstr>6_Aspect</vt:lpstr>
      <vt:lpstr>2_Aspect</vt:lpstr>
      <vt:lpstr>7_Aspect</vt:lpstr>
      <vt:lpstr>8_Aspect</vt:lpstr>
      <vt:lpstr>9_Aspect</vt:lpstr>
      <vt:lpstr>10_Aspect</vt:lpstr>
      <vt:lpstr>Office Theme</vt:lpstr>
      <vt:lpstr>3_Aspect</vt:lpstr>
      <vt:lpstr>11_Aspect</vt:lpstr>
      <vt:lpstr>3_Title - Top</vt:lpstr>
      <vt:lpstr>12_Aspect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reality and virtuality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niil</cp:lastModifiedBy>
  <cp:revision>375</cp:revision>
  <dcterms:modified xsi:type="dcterms:W3CDTF">2013-10-04T03:46:29Z</dcterms:modified>
</cp:coreProperties>
</file>